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4"/>
    <p:sldMasterId id="2147483833" r:id="rId5"/>
  </p:sldMasterIdLst>
  <p:notesMasterIdLst>
    <p:notesMasterId r:id="rId53"/>
  </p:notesMasterIdLst>
  <p:handoutMasterIdLst>
    <p:handoutMasterId r:id="rId54"/>
  </p:handoutMasterIdLst>
  <p:sldIdLst>
    <p:sldId id="298" r:id="rId6"/>
    <p:sldId id="299" r:id="rId7"/>
    <p:sldId id="258" r:id="rId8"/>
    <p:sldId id="260" r:id="rId9"/>
    <p:sldId id="286" r:id="rId10"/>
    <p:sldId id="300" r:id="rId11"/>
    <p:sldId id="261" r:id="rId12"/>
    <p:sldId id="290" r:id="rId13"/>
    <p:sldId id="301" r:id="rId14"/>
    <p:sldId id="259" r:id="rId15"/>
    <p:sldId id="262" r:id="rId16"/>
    <p:sldId id="302" r:id="rId17"/>
    <p:sldId id="263" r:id="rId18"/>
    <p:sldId id="308" r:id="rId19"/>
    <p:sldId id="309" r:id="rId20"/>
    <p:sldId id="266" r:id="rId21"/>
    <p:sldId id="303" r:id="rId22"/>
    <p:sldId id="287" r:id="rId23"/>
    <p:sldId id="293" r:id="rId24"/>
    <p:sldId id="289" r:id="rId25"/>
    <p:sldId id="288" r:id="rId26"/>
    <p:sldId id="305" r:id="rId27"/>
    <p:sldId id="268" r:id="rId28"/>
    <p:sldId id="310" r:id="rId29"/>
    <p:sldId id="304" r:id="rId30"/>
    <p:sldId id="296" r:id="rId31"/>
    <p:sldId id="270" r:id="rId32"/>
    <p:sldId id="311" r:id="rId33"/>
    <p:sldId id="306" r:id="rId34"/>
    <p:sldId id="312" r:id="rId35"/>
    <p:sldId id="276" r:id="rId36"/>
    <p:sldId id="277" r:id="rId37"/>
    <p:sldId id="294" r:id="rId38"/>
    <p:sldId id="295" r:id="rId39"/>
    <p:sldId id="307" r:id="rId40"/>
    <p:sldId id="283" r:id="rId41"/>
    <p:sldId id="284" r:id="rId42"/>
    <p:sldId id="285" r:id="rId43"/>
    <p:sldId id="256" r:id="rId44"/>
    <p:sldId id="257" r:id="rId45"/>
    <p:sldId id="264" r:id="rId46"/>
    <p:sldId id="265" r:id="rId47"/>
    <p:sldId id="269" r:id="rId48"/>
    <p:sldId id="272" r:id="rId49"/>
    <p:sldId id="291" r:id="rId50"/>
    <p:sldId id="274" r:id="rId51"/>
    <p:sldId id="29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32CA97-7B40-41E6-859F-42AE3E631932}">
          <p14:sldIdLst>
            <p14:sldId id="298"/>
            <p14:sldId id="299"/>
          </p14:sldIdLst>
        </p14:section>
        <p14:section name="Introduction to on device AI" id="{CE70F96C-C454-4C8B-BE0D-6B3250C94A49}">
          <p14:sldIdLst>
            <p14:sldId id="258"/>
            <p14:sldId id="260"/>
            <p14:sldId id="286"/>
            <p14:sldId id="300"/>
          </p14:sldIdLst>
        </p14:section>
        <p14:section name="Hardware accelerators and Mobile SoC’s" id="{1E3AC18D-7AFF-4F34-9657-399C9E8D3FBD}">
          <p14:sldIdLst>
            <p14:sldId id="261"/>
            <p14:sldId id="290"/>
            <p14:sldId id="301"/>
          </p14:sldIdLst>
        </p14:section>
        <p14:section name="End-to-End ML workflow" id="{14F64544-9938-425E-809F-4A631A0BD40B}">
          <p14:sldIdLst>
            <p14:sldId id="259"/>
            <p14:sldId id="262"/>
            <p14:sldId id="302"/>
          </p14:sldIdLst>
        </p14:section>
        <p14:section name="Qualcomm® Neural Processing SDK" id="{FFFDDC5E-635F-4058-A6C3-90C9F5D50983}">
          <p14:sldIdLst>
            <p14:sldId id="263"/>
          </p14:sldIdLst>
        </p14:section>
        <p14:section name="Demo - running DL  model on Android" id="{DBB2A679-8957-4321-84A3-22219CB4D155}">
          <p14:sldIdLst>
            <p14:sldId id="308"/>
            <p14:sldId id="309"/>
            <p14:sldId id="266"/>
            <p14:sldId id="303"/>
          </p14:sldIdLst>
        </p14:section>
        <p14:section name="Android NNAPI" id="{B1565A96-1A48-4103-9B59-2AA0D94FE20F}">
          <p14:sldIdLst>
            <p14:sldId id="287"/>
            <p14:sldId id="293"/>
            <p14:sldId id="289"/>
            <p14:sldId id="288"/>
            <p14:sldId id="305"/>
          </p14:sldIdLst>
        </p14:section>
        <p14:section name="SOTA applications" id="{7E4AEB21-837A-4116-B07A-0A978142740E}">
          <p14:sldIdLst>
            <p14:sldId id="268"/>
            <p14:sldId id="310"/>
            <p14:sldId id="304"/>
          </p14:sldIdLst>
        </p14:section>
        <p14:section name="Benchmarking" id="{F12DD6ED-BEE6-4B72-ABF9-315942148E22}">
          <p14:sldIdLst>
            <p14:sldId id="296"/>
            <p14:sldId id="270"/>
            <p14:sldId id="311"/>
            <p14:sldId id="306"/>
          </p14:sldIdLst>
        </p14:section>
        <p14:section name="Optimization techniques" id="{D2808333-E4A5-4DBB-8D98-EFCACB9A9711}">
          <p14:sldIdLst>
            <p14:sldId id="312"/>
            <p14:sldId id="276"/>
            <p14:sldId id="277"/>
            <p14:sldId id="294"/>
          </p14:sldIdLst>
        </p14:section>
        <p14:section name="Auto ML Mobile" id="{E651B33A-DC33-41E0-9FCD-8B11CBB6A185}">
          <p14:sldIdLst>
            <p14:sldId id="295"/>
          </p14:sldIdLst>
        </p14:section>
        <p14:section name="Conclusion" id="{2F6DFE71-83BF-4D37-96FE-B4DEAE2289B5}">
          <p14:sldIdLst>
            <p14:sldId id="307"/>
            <p14:sldId id="283"/>
            <p14:sldId id="284"/>
            <p14:sldId id="285"/>
          </p14:sldIdLst>
        </p14:section>
        <p14:section name="Junk" id="{7C2F1335-8E9E-477C-A828-54FAF68A379D}">
          <p14:sldIdLst>
            <p14:sldId id="256"/>
            <p14:sldId id="257"/>
            <p14:sldId id="264"/>
            <p14:sldId id="265"/>
            <p14:sldId id="269"/>
            <p14:sldId id="272"/>
            <p14:sldId id="291"/>
            <p14:sldId id="274"/>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24" clrIdx="0">
    <p:extLst>
      <p:ext uri="{19B8F6BF-5375-455C-9EA6-DF929625EA0E}">
        <p15:presenceInfo xmlns:p15="http://schemas.microsoft.com/office/powerpoint/2012/main" userId="4d79623da105b0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99"/>
    <a:srgbClr val="CC0066"/>
    <a:srgbClr val="FF66FF"/>
    <a:srgbClr val="FFFFFF"/>
    <a:srgbClr val="ACBACF"/>
    <a:srgbClr val="F2F3F5"/>
    <a:srgbClr val="4C5B6E"/>
    <a:srgbClr val="496471"/>
    <a:srgbClr val="F2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79CB3-213C-4EBB-A309-484E641EA25F}" v="525" dt="2021-06-30T09:42:07.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128" autoAdjust="0"/>
  </p:normalViewPr>
  <p:slideViewPr>
    <p:cSldViewPr snapToGrid="0">
      <p:cViewPr varScale="1">
        <p:scale>
          <a:sx n="114" d="100"/>
          <a:sy n="114" d="100"/>
        </p:scale>
        <p:origin x="41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30616"/>
    </p:cViewPr>
  </p:sorterViewPr>
  <p:notesViewPr>
    <p:cSldViewPr snapToGrid="0">
      <p:cViewPr varScale="1">
        <p:scale>
          <a:sx n="117" d="100"/>
          <a:sy n="117" d="100"/>
        </p:scale>
        <p:origin x="50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avya Yellapragada" userId="9a98ff79-6c48-4f45-9c65-a1c2bb48454d" providerId="ADAL" clId="{6DA79CB3-213C-4EBB-A309-484E641EA25F}"/>
    <pc:docChg chg="undo custSel addSld delSld modSld sldOrd addSection modSection">
      <pc:chgData name="Sravya Yellapragada" userId="9a98ff79-6c48-4f45-9c65-a1c2bb48454d" providerId="ADAL" clId="{6DA79CB3-213C-4EBB-A309-484E641EA25F}" dt="2021-06-30T09:42:07.546" v="6927"/>
      <pc:docMkLst>
        <pc:docMk/>
      </pc:docMkLst>
      <pc:sldChg chg="addSp delSp modSp mod">
        <pc:chgData name="Sravya Yellapragada" userId="9a98ff79-6c48-4f45-9c65-a1c2bb48454d" providerId="ADAL" clId="{6DA79CB3-213C-4EBB-A309-484E641EA25F}" dt="2021-06-30T09:30:39.942" v="6883" actId="478"/>
        <pc:sldMkLst>
          <pc:docMk/>
          <pc:sldMk cId="2353634821" sldId="256"/>
        </pc:sldMkLst>
        <pc:spChg chg="add del mod">
          <ac:chgData name="Sravya Yellapragada" userId="9a98ff79-6c48-4f45-9c65-a1c2bb48454d" providerId="ADAL" clId="{6DA79CB3-213C-4EBB-A309-484E641EA25F}" dt="2021-06-30T09:30:39.942" v="6883" actId="478"/>
          <ac:spMkLst>
            <pc:docMk/>
            <pc:sldMk cId="2353634821" sldId="256"/>
            <ac:spMk id="5" creationId="{167CED83-42AF-4902-97DB-5E361CE8B680}"/>
          </ac:spMkLst>
        </pc:spChg>
      </pc:sldChg>
      <pc:sldChg chg="modSp mod">
        <pc:chgData name="Sravya Yellapragada" userId="9a98ff79-6c48-4f45-9c65-a1c2bb48454d" providerId="ADAL" clId="{6DA79CB3-213C-4EBB-A309-484E641EA25F}" dt="2021-06-30T08:31:24.705" v="6882" actId="20577"/>
        <pc:sldMkLst>
          <pc:docMk/>
          <pc:sldMk cId="3164443885" sldId="257"/>
        </pc:sldMkLst>
        <pc:spChg chg="mod">
          <ac:chgData name="Sravya Yellapragada" userId="9a98ff79-6c48-4f45-9c65-a1c2bb48454d" providerId="ADAL" clId="{6DA79CB3-213C-4EBB-A309-484E641EA25F}" dt="2021-06-30T08:31:24.705" v="6882" actId="20577"/>
          <ac:spMkLst>
            <pc:docMk/>
            <pc:sldMk cId="3164443885" sldId="257"/>
            <ac:spMk id="42" creationId="{97F0879F-18F8-4E29-8E3B-A64A82E37E7D}"/>
          </ac:spMkLst>
        </pc:spChg>
      </pc:sldChg>
      <pc:sldChg chg="addSp modSp mod">
        <pc:chgData name="Sravya Yellapragada" userId="9a98ff79-6c48-4f45-9c65-a1c2bb48454d" providerId="ADAL" clId="{6DA79CB3-213C-4EBB-A309-484E641EA25F}" dt="2021-06-29T07:58:26.324" v="5569" actId="1076"/>
        <pc:sldMkLst>
          <pc:docMk/>
          <pc:sldMk cId="2372357534" sldId="258"/>
        </pc:sldMkLst>
        <pc:spChg chg="add mod">
          <ac:chgData name="Sravya Yellapragada" userId="9a98ff79-6c48-4f45-9c65-a1c2bb48454d" providerId="ADAL" clId="{6DA79CB3-213C-4EBB-A309-484E641EA25F}" dt="2021-06-29T07:58:26.324" v="5569" actId="1076"/>
          <ac:spMkLst>
            <pc:docMk/>
            <pc:sldMk cId="2372357534" sldId="258"/>
            <ac:spMk id="3" creationId="{0509FD22-B48A-4261-8EBB-46D09FFC1F8E}"/>
          </ac:spMkLst>
        </pc:spChg>
      </pc:sldChg>
      <pc:sldChg chg="addSp modSp mod">
        <pc:chgData name="Sravya Yellapragada" userId="9a98ff79-6c48-4f45-9c65-a1c2bb48454d" providerId="ADAL" clId="{6DA79CB3-213C-4EBB-A309-484E641EA25F}" dt="2021-06-29T08:24:59.139" v="5594" actId="1076"/>
        <pc:sldMkLst>
          <pc:docMk/>
          <pc:sldMk cId="1544861948" sldId="260"/>
        </pc:sldMkLst>
        <pc:spChg chg="add mod">
          <ac:chgData name="Sravya Yellapragada" userId="9a98ff79-6c48-4f45-9c65-a1c2bb48454d" providerId="ADAL" clId="{6DA79CB3-213C-4EBB-A309-484E641EA25F}" dt="2021-06-29T08:24:59.139" v="5594" actId="1076"/>
          <ac:spMkLst>
            <pc:docMk/>
            <pc:sldMk cId="1544861948" sldId="260"/>
            <ac:spMk id="3" creationId="{823C5E9E-B53E-44F0-BC25-422977CFF0D8}"/>
          </ac:spMkLst>
        </pc:spChg>
      </pc:sldChg>
      <pc:sldChg chg="addSp delSp modSp new mod setBg">
        <pc:chgData name="Sravya Yellapragada" userId="9a98ff79-6c48-4f45-9c65-a1c2bb48454d" providerId="ADAL" clId="{6DA79CB3-213C-4EBB-A309-484E641EA25F}" dt="2021-06-30T09:39:43.372" v="6914" actId="255"/>
        <pc:sldMkLst>
          <pc:docMk/>
          <pc:sldMk cId="1478639978" sldId="261"/>
        </pc:sldMkLst>
        <pc:spChg chg="mod">
          <ac:chgData name="Sravya Yellapragada" userId="9a98ff79-6c48-4f45-9c65-a1c2bb48454d" providerId="ADAL" clId="{6DA79CB3-213C-4EBB-A309-484E641EA25F}" dt="2021-06-30T07:34:22.737" v="6529" actId="113"/>
          <ac:spMkLst>
            <pc:docMk/>
            <pc:sldMk cId="1478639978" sldId="261"/>
            <ac:spMk id="2" creationId="{C7AE0443-D554-445E-BF08-9072F9E04228}"/>
          </ac:spMkLst>
        </pc:spChg>
        <pc:spChg chg="del">
          <ac:chgData name="Sravya Yellapragada" userId="9a98ff79-6c48-4f45-9c65-a1c2bb48454d" providerId="ADAL" clId="{6DA79CB3-213C-4EBB-A309-484E641EA25F}" dt="2021-06-28T10:51:33.704" v="47" actId="478"/>
          <ac:spMkLst>
            <pc:docMk/>
            <pc:sldMk cId="1478639978" sldId="261"/>
            <ac:spMk id="3" creationId="{A8FF8C59-F2EB-47E0-9018-39A248A74A5F}"/>
          </ac:spMkLst>
        </pc:spChg>
        <pc:spChg chg="add mod">
          <ac:chgData name="Sravya Yellapragada" userId="9a98ff79-6c48-4f45-9c65-a1c2bb48454d" providerId="ADAL" clId="{6DA79CB3-213C-4EBB-A309-484E641EA25F}" dt="2021-06-30T09:33:19.385" v="6890" actId="1076"/>
          <ac:spMkLst>
            <pc:docMk/>
            <pc:sldMk cId="1478639978" sldId="261"/>
            <ac:spMk id="3" creationId="{C36F4E2E-61BA-4CFB-ACEF-B30B88297892}"/>
          </ac:spMkLst>
        </pc:spChg>
        <pc:spChg chg="mod">
          <ac:chgData name="Sravya Yellapragada" userId="9a98ff79-6c48-4f45-9c65-a1c2bb48454d" providerId="ADAL" clId="{6DA79CB3-213C-4EBB-A309-484E641EA25F}" dt="2021-06-30T09:39:43.372" v="6914" actId="255"/>
          <ac:spMkLst>
            <pc:docMk/>
            <pc:sldMk cId="1478639978" sldId="261"/>
            <ac:spMk id="4" creationId="{DFE8B1AB-4720-45C1-92C6-30DE050AEE26}"/>
          </ac:spMkLst>
        </pc:spChg>
        <pc:spChg chg="add del mod">
          <ac:chgData name="Sravya Yellapragada" userId="9a98ff79-6c48-4f45-9c65-a1c2bb48454d" providerId="ADAL" clId="{6DA79CB3-213C-4EBB-A309-484E641EA25F}" dt="2021-06-28T11:08:12.925" v="51"/>
          <ac:spMkLst>
            <pc:docMk/>
            <pc:sldMk cId="1478639978" sldId="261"/>
            <ac:spMk id="7" creationId="{A03A685B-9BEE-4140-ACC8-BEB65E9F23F2}"/>
          </ac:spMkLst>
        </pc:spChg>
        <pc:spChg chg="add del mod">
          <ac:chgData name="Sravya Yellapragada" userId="9a98ff79-6c48-4f45-9c65-a1c2bb48454d" providerId="ADAL" clId="{6DA79CB3-213C-4EBB-A309-484E641EA25F}" dt="2021-06-28T11:28:51.556" v="358" actId="21"/>
          <ac:spMkLst>
            <pc:docMk/>
            <pc:sldMk cId="1478639978" sldId="261"/>
            <ac:spMk id="8" creationId="{5DE60828-1363-4469-A050-7D17570DC6DC}"/>
          </ac:spMkLst>
        </pc:spChg>
        <pc:spChg chg="add">
          <ac:chgData name="Sravya Yellapragada" userId="9a98ff79-6c48-4f45-9c65-a1c2bb48454d" providerId="ADAL" clId="{6DA79CB3-213C-4EBB-A309-484E641EA25F}" dt="2021-06-28T11:30:34.846" v="359" actId="26606"/>
          <ac:spMkLst>
            <pc:docMk/>
            <pc:sldMk cId="1478639978" sldId="261"/>
            <ac:spMk id="18" creationId="{35F0E358-1E49-4920-80D8-C3D138708838}"/>
          </ac:spMkLst>
        </pc:spChg>
        <pc:spChg chg="add">
          <ac:chgData name="Sravya Yellapragada" userId="9a98ff79-6c48-4f45-9c65-a1c2bb48454d" providerId="ADAL" clId="{6DA79CB3-213C-4EBB-A309-484E641EA25F}" dt="2021-06-28T11:30:34.846" v="359" actId="26606"/>
          <ac:spMkLst>
            <pc:docMk/>
            <pc:sldMk cId="1478639978" sldId="261"/>
            <ac:spMk id="20" creationId="{E2D2362D-7010-4036-B9CA-03DFC8EB3B01}"/>
          </ac:spMkLst>
        </pc:spChg>
        <pc:spChg chg="add">
          <ac:chgData name="Sravya Yellapragada" userId="9a98ff79-6c48-4f45-9c65-a1c2bb48454d" providerId="ADAL" clId="{6DA79CB3-213C-4EBB-A309-484E641EA25F}" dt="2021-06-28T11:30:34.846" v="359" actId="26606"/>
          <ac:spMkLst>
            <pc:docMk/>
            <pc:sldMk cId="1478639978" sldId="261"/>
            <ac:spMk id="22" creationId="{DC85BF5E-2BD6-4E5B-8EA3-420B45BB03FA}"/>
          </ac:spMkLst>
        </pc:spChg>
        <pc:spChg chg="add">
          <ac:chgData name="Sravya Yellapragada" userId="9a98ff79-6c48-4f45-9c65-a1c2bb48454d" providerId="ADAL" clId="{6DA79CB3-213C-4EBB-A309-484E641EA25F}" dt="2021-06-28T11:30:34.846" v="359" actId="26606"/>
          <ac:spMkLst>
            <pc:docMk/>
            <pc:sldMk cId="1478639978" sldId="261"/>
            <ac:spMk id="24" creationId="{740D8E28-91B5-42B0-9D6C-B777D8AD90C2}"/>
          </ac:spMkLst>
        </pc:spChg>
        <pc:graphicFrameChg chg="add del">
          <ac:chgData name="Sravya Yellapragada" userId="9a98ff79-6c48-4f45-9c65-a1c2bb48454d" providerId="ADAL" clId="{6DA79CB3-213C-4EBB-A309-484E641EA25F}" dt="2021-06-28T11:28:39.466" v="354" actId="26606"/>
          <ac:graphicFrameMkLst>
            <pc:docMk/>
            <pc:sldMk cId="1478639978" sldId="261"/>
            <ac:graphicFrameMk id="11" creationId="{24976344-7B4E-44EB-85AA-2C1C2DC894AC}"/>
          </ac:graphicFrameMkLst>
        </pc:graphicFrameChg>
        <pc:graphicFrameChg chg="add mod modGraphic">
          <ac:chgData name="Sravya Yellapragada" userId="9a98ff79-6c48-4f45-9c65-a1c2bb48454d" providerId="ADAL" clId="{6DA79CB3-213C-4EBB-A309-484E641EA25F}" dt="2021-06-30T07:35:35.713" v="6548" actId="20577"/>
          <ac:graphicFrameMkLst>
            <pc:docMk/>
            <pc:sldMk cId="1478639978" sldId="261"/>
            <ac:graphicFrameMk id="13" creationId="{D35A1DB5-ADEE-430C-A181-7FF0C6594152}"/>
          </ac:graphicFrameMkLst>
        </pc:graphicFrameChg>
        <pc:picChg chg="add del mod">
          <ac:chgData name="Sravya Yellapragada" userId="9a98ff79-6c48-4f45-9c65-a1c2bb48454d" providerId="ADAL" clId="{6DA79CB3-213C-4EBB-A309-484E641EA25F}" dt="2021-06-28T10:50:42.649" v="44" actId="478"/>
          <ac:picMkLst>
            <pc:docMk/>
            <pc:sldMk cId="1478639978" sldId="261"/>
            <ac:picMk id="5" creationId="{B3B48293-1D56-4E8F-A077-D0DC35D1B90F}"/>
          </ac:picMkLst>
        </pc:picChg>
        <pc:picChg chg="add del mod">
          <ac:chgData name="Sravya Yellapragada" userId="9a98ff79-6c48-4f45-9c65-a1c2bb48454d" providerId="ADAL" clId="{6DA79CB3-213C-4EBB-A309-484E641EA25F}" dt="2021-06-28T11:08:04.455" v="49" actId="478"/>
          <ac:picMkLst>
            <pc:docMk/>
            <pc:sldMk cId="1478639978" sldId="261"/>
            <ac:picMk id="6" creationId="{19FEEADD-78AC-4714-8DAF-06EF1EA1F442}"/>
          </ac:picMkLst>
        </pc:picChg>
        <pc:picChg chg="add mod">
          <ac:chgData name="Sravya Yellapragada" userId="9a98ff79-6c48-4f45-9c65-a1c2bb48454d" providerId="ADAL" clId="{6DA79CB3-213C-4EBB-A309-484E641EA25F}" dt="2021-06-28T11:30:34.846" v="359" actId="26606"/>
          <ac:picMkLst>
            <pc:docMk/>
            <pc:sldMk cId="1478639978" sldId="261"/>
            <ac:picMk id="9" creationId="{C3B8A454-AA75-46C8-9936-2F555641CCAF}"/>
          </ac:picMkLst>
        </pc:picChg>
      </pc:sldChg>
      <pc:sldChg chg="addSp delSp modSp new mod setBg">
        <pc:chgData name="Sravya Yellapragada" userId="9a98ff79-6c48-4f45-9c65-a1c2bb48454d" providerId="ADAL" clId="{6DA79CB3-213C-4EBB-A309-484E641EA25F}" dt="2021-06-30T09:39:10.300" v="6913" actId="255"/>
        <pc:sldMkLst>
          <pc:docMk/>
          <pc:sldMk cId="3289361349" sldId="262"/>
        </pc:sldMkLst>
        <pc:spChg chg="mod">
          <ac:chgData name="Sravya Yellapragada" userId="9a98ff79-6c48-4f45-9c65-a1c2bb48454d" providerId="ADAL" clId="{6DA79CB3-213C-4EBB-A309-484E641EA25F}" dt="2021-06-28T11:42:21.330" v="405" actId="26606"/>
          <ac:spMkLst>
            <pc:docMk/>
            <pc:sldMk cId="3289361349" sldId="262"/>
            <ac:spMk id="2" creationId="{E7F21D20-EB1F-481A-8009-F4E5A4889EC1}"/>
          </ac:spMkLst>
        </pc:spChg>
        <pc:spChg chg="del mod">
          <ac:chgData name="Sravya Yellapragada" userId="9a98ff79-6c48-4f45-9c65-a1c2bb48454d" providerId="ADAL" clId="{6DA79CB3-213C-4EBB-A309-484E641EA25F}" dt="2021-06-28T11:42:29.012" v="406" actId="478"/>
          <ac:spMkLst>
            <pc:docMk/>
            <pc:sldMk cId="3289361349" sldId="262"/>
            <ac:spMk id="3" creationId="{08E63CDF-FF87-4EF7-BFBE-B4D0C9173346}"/>
          </ac:spMkLst>
        </pc:spChg>
        <pc:spChg chg="add mod">
          <ac:chgData name="Sravya Yellapragada" userId="9a98ff79-6c48-4f45-9c65-a1c2bb48454d" providerId="ADAL" clId="{6DA79CB3-213C-4EBB-A309-484E641EA25F}" dt="2021-06-30T09:36:45.995" v="6900" actId="1076"/>
          <ac:spMkLst>
            <pc:docMk/>
            <pc:sldMk cId="3289361349" sldId="262"/>
            <ac:spMk id="3" creationId="{4882A337-B986-4608-8356-4CB6E8E270FC}"/>
          </ac:spMkLst>
        </pc:spChg>
        <pc:spChg chg="add">
          <ac:chgData name="Sravya Yellapragada" userId="9a98ff79-6c48-4f45-9c65-a1c2bb48454d" providerId="ADAL" clId="{6DA79CB3-213C-4EBB-A309-484E641EA25F}" dt="2021-06-28T11:42:21.330" v="405" actId="26606"/>
          <ac:spMkLst>
            <pc:docMk/>
            <pc:sldMk cId="3289361349" sldId="262"/>
            <ac:spMk id="9" creationId="{A8384FB5-9ADC-4DDC-881B-597D56F5B15D}"/>
          </ac:spMkLst>
        </pc:spChg>
        <pc:spChg chg="mod">
          <ac:chgData name="Sravya Yellapragada" userId="9a98ff79-6c48-4f45-9c65-a1c2bb48454d" providerId="ADAL" clId="{6DA79CB3-213C-4EBB-A309-484E641EA25F}" dt="2021-06-30T09:39:10.300" v="6913" actId="255"/>
          <ac:spMkLst>
            <pc:docMk/>
            <pc:sldMk cId="3289361349" sldId="262"/>
            <ac:spMk id="10" creationId="{5E22CAE2-E4C7-4BF7-8ED9-CEF5F7A08932}"/>
          </ac:spMkLst>
        </pc:spChg>
        <pc:spChg chg="add">
          <ac:chgData name="Sravya Yellapragada" userId="9a98ff79-6c48-4f45-9c65-a1c2bb48454d" providerId="ADAL" clId="{6DA79CB3-213C-4EBB-A309-484E641EA25F}" dt="2021-06-28T11:42:21.330" v="405" actId="26606"/>
          <ac:spMkLst>
            <pc:docMk/>
            <pc:sldMk cId="3289361349" sldId="262"/>
            <ac:spMk id="11" creationId="{1199E1B1-A8C0-4FE8-A5A8-1CB41D69F857}"/>
          </ac:spMkLst>
        </pc:spChg>
        <pc:spChg chg="add">
          <ac:chgData name="Sravya Yellapragada" userId="9a98ff79-6c48-4f45-9c65-a1c2bb48454d" providerId="ADAL" clId="{6DA79CB3-213C-4EBB-A309-484E641EA25F}" dt="2021-06-28T11:42:21.330" v="405" actId="26606"/>
          <ac:spMkLst>
            <pc:docMk/>
            <pc:sldMk cId="3289361349" sldId="262"/>
            <ac:spMk id="13" creationId="{84A8DE83-DE75-4B41-9DB4-A7EC0B0DEC0B}"/>
          </ac:spMkLst>
        </pc:spChg>
        <pc:spChg chg="add">
          <ac:chgData name="Sravya Yellapragada" userId="9a98ff79-6c48-4f45-9c65-a1c2bb48454d" providerId="ADAL" clId="{6DA79CB3-213C-4EBB-A309-484E641EA25F}" dt="2021-06-28T11:42:21.330" v="405" actId="26606"/>
          <ac:spMkLst>
            <pc:docMk/>
            <pc:sldMk cId="3289361349" sldId="262"/>
            <ac:spMk id="15" creationId="{A7009A0A-BEF5-4EAC-AF15-E4F9F002E239}"/>
          </ac:spMkLst>
        </pc:spChg>
        <pc:picChg chg="add mod">
          <ac:chgData name="Sravya Yellapragada" userId="9a98ff79-6c48-4f45-9c65-a1c2bb48454d" providerId="ADAL" clId="{6DA79CB3-213C-4EBB-A309-484E641EA25F}" dt="2021-06-28T11:42:39.224" v="407" actId="1076"/>
          <ac:picMkLst>
            <pc:docMk/>
            <pc:sldMk cId="3289361349" sldId="262"/>
            <ac:picMk id="4" creationId="{5971FDF1-E0B5-4FED-B362-4606E339BC16}"/>
          </ac:picMkLst>
        </pc:picChg>
        <pc:picChg chg="add mod">
          <ac:chgData name="Sravya Yellapragada" userId="9a98ff79-6c48-4f45-9c65-a1c2bb48454d" providerId="ADAL" clId="{6DA79CB3-213C-4EBB-A309-484E641EA25F}" dt="2021-06-28T12:04:32.843" v="448" actId="1076"/>
          <ac:picMkLst>
            <pc:docMk/>
            <pc:sldMk cId="3289361349" sldId="262"/>
            <ac:picMk id="5" creationId="{0A1C5E00-6E45-4393-978D-5FF31EBD475C}"/>
          </ac:picMkLst>
        </pc:picChg>
        <pc:picChg chg="add mod">
          <ac:chgData name="Sravya Yellapragada" userId="9a98ff79-6c48-4f45-9c65-a1c2bb48454d" providerId="ADAL" clId="{6DA79CB3-213C-4EBB-A309-484E641EA25F}" dt="2021-06-28T12:05:41.444" v="453" actId="1076"/>
          <ac:picMkLst>
            <pc:docMk/>
            <pc:sldMk cId="3289361349" sldId="262"/>
            <ac:picMk id="6" creationId="{F46C2067-C6DC-401A-BD5A-95B18EC7812A}"/>
          </ac:picMkLst>
        </pc:picChg>
        <pc:picChg chg="add mod">
          <ac:chgData name="Sravya Yellapragada" userId="9a98ff79-6c48-4f45-9c65-a1c2bb48454d" providerId="ADAL" clId="{6DA79CB3-213C-4EBB-A309-484E641EA25F}" dt="2021-06-28T12:07:38.636" v="459" actId="1076"/>
          <ac:picMkLst>
            <pc:docMk/>
            <pc:sldMk cId="3289361349" sldId="262"/>
            <ac:picMk id="7" creationId="{3B0ED841-9B2A-42AB-AAE4-764D89BE89A2}"/>
          </ac:picMkLst>
        </pc:picChg>
        <pc:picChg chg="add mod">
          <ac:chgData name="Sravya Yellapragada" userId="9a98ff79-6c48-4f45-9c65-a1c2bb48454d" providerId="ADAL" clId="{6DA79CB3-213C-4EBB-A309-484E641EA25F}" dt="2021-06-28T12:14:05.420" v="481" actId="1076"/>
          <ac:picMkLst>
            <pc:docMk/>
            <pc:sldMk cId="3289361349" sldId="262"/>
            <ac:picMk id="8" creationId="{2C548DF4-EE4C-44F0-96AD-112D1E77D327}"/>
          </ac:picMkLst>
        </pc:picChg>
      </pc:sldChg>
      <pc:sldChg chg="addSp delSp modSp new mod setBg">
        <pc:chgData name="Sravya Yellapragada" userId="9a98ff79-6c48-4f45-9c65-a1c2bb48454d" providerId="ADAL" clId="{6DA79CB3-213C-4EBB-A309-484E641EA25F}" dt="2021-06-30T09:38:55.987" v="6912" actId="255"/>
        <pc:sldMkLst>
          <pc:docMk/>
          <pc:sldMk cId="3670287906" sldId="263"/>
        </pc:sldMkLst>
        <pc:spChg chg="mod">
          <ac:chgData name="Sravya Yellapragada" userId="9a98ff79-6c48-4f45-9c65-a1c2bb48454d" providerId="ADAL" clId="{6DA79CB3-213C-4EBB-A309-484E641EA25F}" dt="2021-06-30T07:37:18.392" v="6557" actId="20577"/>
          <ac:spMkLst>
            <pc:docMk/>
            <pc:sldMk cId="3670287906" sldId="263"/>
            <ac:spMk id="2" creationId="{49B50DDF-CDC7-494A-A408-F2810E122361}"/>
          </ac:spMkLst>
        </pc:spChg>
        <pc:spChg chg="del">
          <ac:chgData name="Sravya Yellapragada" userId="9a98ff79-6c48-4f45-9c65-a1c2bb48454d" providerId="ADAL" clId="{6DA79CB3-213C-4EBB-A309-484E641EA25F}" dt="2021-06-28T12:18:53.302" v="525" actId="478"/>
          <ac:spMkLst>
            <pc:docMk/>
            <pc:sldMk cId="3670287906" sldId="263"/>
            <ac:spMk id="3" creationId="{24CA88F0-6BAC-4706-93BA-09F6EE1A09DF}"/>
          </ac:spMkLst>
        </pc:spChg>
        <pc:spChg chg="add mod">
          <ac:chgData name="Sravya Yellapragada" userId="9a98ff79-6c48-4f45-9c65-a1c2bb48454d" providerId="ADAL" clId="{6DA79CB3-213C-4EBB-A309-484E641EA25F}" dt="2021-06-28T12:22:25.198" v="583" actId="1076"/>
          <ac:spMkLst>
            <pc:docMk/>
            <pc:sldMk cId="3670287906" sldId="263"/>
            <ac:spMk id="5" creationId="{6454C842-33C6-448C-B481-E2CD075E15B2}"/>
          </ac:spMkLst>
        </pc:spChg>
        <pc:spChg chg="add">
          <ac:chgData name="Sravya Yellapragada" userId="9a98ff79-6c48-4f45-9c65-a1c2bb48454d" providerId="ADAL" clId="{6DA79CB3-213C-4EBB-A309-484E641EA25F}" dt="2021-06-28T12:20:05.659" v="526" actId="26606"/>
          <ac:spMkLst>
            <pc:docMk/>
            <pc:sldMk cId="3670287906" sldId="263"/>
            <ac:spMk id="9" creationId="{16F9E488-0718-4E1E-9D12-26779F606252}"/>
          </ac:spMkLst>
        </pc:spChg>
        <pc:spChg chg="add mod">
          <ac:chgData name="Sravya Yellapragada" userId="9a98ff79-6c48-4f45-9c65-a1c2bb48454d" providerId="ADAL" clId="{6DA79CB3-213C-4EBB-A309-484E641EA25F}" dt="2021-06-30T09:33:59.737" v="6891" actId="1076"/>
          <ac:spMkLst>
            <pc:docMk/>
            <pc:sldMk cId="3670287906" sldId="263"/>
            <ac:spMk id="10" creationId="{252364B0-E792-4A95-A399-A32073674A58}"/>
          </ac:spMkLst>
        </pc:spChg>
        <pc:spChg chg="add">
          <ac:chgData name="Sravya Yellapragada" userId="9a98ff79-6c48-4f45-9c65-a1c2bb48454d" providerId="ADAL" clId="{6DA79CB3-213C-4EBB-A309-484E641EA25F}" dt="2021-06-28T12:20:05.659" v="526" actId="26606"/>
          <ac:spMkLst>
            <pc:docMk/>
            <pc:sldMk cId="3670287906" sldId="263"/>
            <ac:spMk id="11" creationId="{CE708407-D01D-4E57-8998-FF799DBC3788}"/>
          </ac:spMkLst>
        </pc:spChg>
        <pc:spChg chg="add mod">
          <ac:chgData name="Sravya Yellapragada" userId="9a98ff79-6c48-4f45-9c65-a1c2bb48454d" providerId="ADAL" clId="{6DA79CB3-213C-4EBB-A309-484E641EA25F}" dt="2021-06-30T09:38:55.987" v="6912" actId="255"/>
          <ac:spMkLst>
            <pc:docMk/>
            <pc:sldMk cId="3670287906" sldId="263"/>
            <ac:spMk id="12" creationId="{A1AF43D4-B1F9-49CE-93C0-8D52C884ECAE}"/>
          </ac:spMkLst>
        </pc:spChg>
        <pc:grpChg chg="add">
          <ac:chgData name="Sravya Yellapragada" userId="9a98ff79-6c48-4f45-9c65-a1c2bb48454d" providerId="ADAL" clId="{6DA79CB3-213C-4EBB-A309-484E641EA25F}" dt="2021-06-28T12:20:05.659" v="526" actId="26606"/>
          <ac:grpSpMkLst>
            <pc:docMk/>
            <pc:sldMk cId="3670287906" sldId="263"/>
            <ac:grpSpMk id="13" creationId="{7F963B07-5C9E-478C-A53E-B6F5B4A78933}"/>
          </ac:grpSpMkLst>
        </pc:grpChg>
        <pc:picChg chg="add mod">
          <ac:chgData name="Sravya Yellapragada" userId="9a98ff79-6c48-4f45-9c65-a1c2bb48454d" providerId="ADAL" clId="{6DA79CB3-213C-4EBB-A309-484E641EA25F}" dt="2021-06-28T12:22:10.990" v="582" actId="1076"/>
          <ac:picMkLst>
            <pc:docMk/>
            <pc:sldMk cId="3670287906" sldId="263"/>
            <ac:picMk id="4" creationId="{856B3588-59DB-4FDD-9BC8-DE33DAD04B22}"/>
          </ac:picMkLst>
        </pc:picChg>
      </pc:sldChg>
      <pc:sldChg chg="addSp delSp modSp new mod">
        <pc:chgData name="Sravya Yellapragada" userId="9a98ff79-6c48-4f45-9c65-a1c2bb48454d" providerId="ADAL" clId="{6DA79CB3-213C-4EBB-A309-484E641EA25F}" dt="2021-06-30T09:38:40.428" v="6911" actId="14100"/>
        <pc:sldMkLst>
          <pc:docMk/>
          <pc:sldMk cId="2724801390" sldId="264"/>
        </pc:sldMkLst>
        <pc:spChg chg="mod">
          <ac:chgData name="Sravya Yellapragada" userId="9a98ff79-6c48-4f45-9c65-a1c2bb48454d" providerId="ADAL" clId="{6DA79CB3-213C-4EBB-A309-484E641EA25F}" dt="2021-06-30T07:38:53.916" v="6562" actId="20577"/>
          <ac:spMkLst>
            <pc:docMk/>
            <pc:sldMk cId="2724801390" sldId="264"/>
            <ac:spMk id="2" creationId="{B9DD3830-688D-4949-8C0E-DCDEBAB37798}"/>
          </ac:spMkLst>
        </pc:spChg>
        <pc:spChg chg="del mod">
          <ac:chgData name="Sravya Yellapragada" userId="9a98ff79-6c48-4f45-9c65-a1c2bb48454d" providerId="ADAL" clId="{6DA79CB3-213C-4EBB-A309-484E641EA25F}" dt="2021-06-28T13:45:13.256" v="867" actId="478"/>
          <ac:spMkLst>
            <pc:docMk/>
            <pc:sldMk cId="2724801390" sldId="264"/>
            <ac:spMk id="3" creationId="{28A7482D-433B-468D-9C39-C397D4DF617A}"/>
          </ac:spMkLst>
        </pc:spChg>
        <pc:spChg chg="add mod">
          <ac:chgData name="Sravya Yellapragada" userId="9a98ff79-6c48-4f45-9c65-a1c2bb48454d" providerId="ADAL" clId="{6DA79CB3-213C-4EBB-A309-484E641EA25F}" dt="2021-06-30T09:37:48.113" v="6906" actId="1076"/>
          <ac:spMkLst>
            <pc:docMk/>
            <pc:sldMk cId="2724801390" sldId="264"/>
            <ac:spMk id="3" creationId="{FBCDA792-2EF5-410F-B4BA-38681DA065AB}"/>
          </ac:spMkLst>
        </pc:spChg>
        <pc:spChg chg="add mod">
          <ac:chgData name="Sravya Yellapragada" userId="9a98ff79-6c48-4f45-9c65-a1c2bb48454d" providerId="ADAL" clId="{6DA79CB3-213C-4EBB-A309-484E641EA25F}" dt="2021-06-28T14:56:17.875" v="1366" actId="20577"/>
          <ac:spMkLst>
            <pc:docMk/>
            <pc:sldMk cId="2724801390" sldId="264"/>
            <ac:spMk id="4" creationId="{54A81FCB-6CD2-4609-A9F4-CC02407DFF82}"/>
          </ac:spMkLst>
        </pc:spChg>
        <pc:spChg chg="add mod">
          <ac:chgData name="Sravya Yellapragada" userId="9a98ff79-6c48-4f45-9c65-a1c2bb48454d" providerId="ADAL" clId="{6DA79CB3-213C-4EBB-A309-484E641EA25F}" dt="2021-06-30T09:38:40.428" v="6911" actId="14100"/>
          <ac:spMkLst>
            <pc:docMk/>
            <pc:sldMk cId="2724801390" sldId="264"/>
            <ac:spMk id="10" creationId="{DC1704DD-F00A-42FF-92CF-90BE50342058}"/>
          </ac:spMkLst>
        </pc:spChg>
        <pc:picChg chg="add mod">
          <ac:chgData name="Sravya Yellapragada" userId="9a98ff79-6c48-4f45-9c65-a1c2bb48454d" providerId="ADAL" clId="{6DA79CB3-213C-4EBB-A309-484E641EA25F}" dt="2021-06-28T13:50:55.781" v="911" actId="1076"/>
          <ac:picMkLst>
            <pc:docMk/>
            <pc:sldMk cId="2724801390" sldId="264"/>
            <ac:picMk id="5" creationId="{0497A41E-CF93-4DFE-B971-554AF78FE5BE}"/>
          </ac:picMkLst>
        </pc:picChg>
        <pc:picChg chg="add mod">
          <ac:chgData name="Sravya Yellapragada" userId="9a98ff79-6c48-4f45-9c65-a1c2bb48454d" providerId="ADAL" clId="{6DA79CB3-213C-4EBB-A309-484E641EA25F}" dt="2021-06-28T13:51:06.903" v="914" actId="1076"/>
          <ac:picMkLst>
            <pc:docMk/>
            <pc:sldMk cId="2724801390" sldId="264"/>
            <ac:picMk id="6" creationId="{3908069B-DF4A-43D5-840D-03C003859D0B}"/>
          </ac:picMkLst>
        </pc:picChg>
        <pc:picChg chg="add mod">
          <ac:chgData name="Sravya Yellapragada" userId="9a98ff79-6c48-4f45-9c65-a1c2bb48454d" providerId="ADAL" clId="{6DA79CB3-213C-4EBB-A309-484E641EA25F}" dt="2021-06-28T13:51:02.960" v="913" actId="1076"/>
          <ac:picMkLst>
            <pc:docMk/>
            <pc:sldMk cId="2724801390" sldId="264"/>
            <ac:picMk id="7" creationId="{C6BE8F9F-960C-406F-959A-1517FAF8ADF2}"/>
          </ac:picMkLst>
        </pc:picChg>
        <pc:picChg chg="add mod">
          <ac:chgData name="Sravya Yellapragada" userId="9a98ff79-6c48-4f45-9c65-a1c2bb48454d" providerId="ADAL" clId="{6DA79CB3-213C-4EBB-A309-484E641EA25F}" dt="2021-06-28T13:51:13.772" v="915" actId="1076"/>
          <ac:picMkLst>
            <pc:docMk/>
            <pc:sldMk cId="2724801390" sldId="264"/>
            <ac:picMk id="8" creationId="{03D7B2B7-E2DD-4B80-A1DD-98EFAF92F19E}"/>
          </ac:picMkLst>
        </pc:picChg>
        <pc:picChg chg="add mod">
          <ac:chgData name="Sravya Yellapragada" userId="9a98ff79-6c48-4f45-9c65-a1c2bb48454d" providerId="ADAL" clId="{6DA79CB3-213C-4EBB-A309-484E641EA25F}" dt="2021-06-28T13:53:00.653" v="931" actId="14100"/>
          <ac:picMkLst>
            <pc:docMk/>
            <pc:sldMk cId="2724801390" sldId="264"/>
            <ac:picMk id="9" creationId="{A50D706C-3F8D-4C78-839F-FFB6109AB268}"/>
          </ac:picMkLst>
        </pc:picChg>
      </pc:sldChg>
      <pc:sldChg chg="addSp delSp modSp new mod">
        <pc:chgData name="Sravya Yellapragada" userId="9a98ff79-6c48-4f45-9c65-a1c2bb48454d" providerId="ADAL" clId="{6DA79CB3-213C-4EBB-A309-484E641EA25F}" dt="2021-06-30T09:40:39.726" v="6919" actId="1076"/>
        <pc:sldMkLst>
          <pc:docMk/>
          <pc:sldMk cId="2985485628" sldId="265"/>
        </pc:sldMkLst>
        <pc:spChg chg="mod">
          <ac:chgData name="Sravya Yellapragada" userId="9a98ff79-6c48-4f45-9c65-a1c2bb48454d" providerId="ADAL" clId="{6DA79CB3-213C-4EBB-A309-484E641EA25F}" dt="2021-06-30T07:39:03.981" v="6565" actId="20577"/>
          <ac:spMkLst>
            <pc:docMk/>
            <pc:sldMk cId="2985485628" sldId="265"/>
            <ac:spMk id="2" creationId="{4B33C2B3-61BD-46F7-B461-68D0B853D179}"/>
          </ac:spMkLst>
        </pc:spChg>
        <pc:spChg chg="mod">
          <ac:chgData name="Sravya Yellapragada" userId="9a98ff79-6c48-4f45-9c65-a1c2bb48454d" providerId="ADAL" clId="{6DA79CB3-213C-4EBB-A309-484E641EA25F}" dt="2021-06-28T14:56:46.065" v="1369" actId="13926"/>
          <ac:spMkLst>
            <pc:docMk/>
            <pc:sldMk cId="2985485628" sldId="265"/>
            <ac:spMk id="3" creationId="{E6771A60-A231-4236-BEEC-5E5F6F2547D0}"/>
          </ac:spMkLst>
        </pc:spChg>
        <pc:spChg chg="del mod">
          <ac:chgData name="Sravya Yellapragada" userId="9a98ff79-6c48-4f45-9c65-a1c2bb48454d" providerId="ADAL" clId="{6DA79CB3-213C-4EBB-A309-484E641EA25F}" dt="2021-06-28T14:43:49.066" v="1264" actId="478"/>
          <ac:spMkLst>
            <pc:docMk/>
            <pc:sldMk cId="2985485628" sldId="265"/>
            <ac:spMk id="4" creationId="{20AE261A-30E6-4A03-A088-EAEF00F0993E}"/>
          </ac:spMkLst>
        </pc:spChg>
        <pc:spChg chg="add mod">
          <ac:chgData name="Sravya Yellapragada" userId="9a98ff79-6c48-4f45-9c65-a1c2bb48454d" providerId="ADAL" clId="{6DA79CB3-213C-4EBB-A309-484E641EA25F}" dt="2021-06-30T09:40:39.726" v="6919" actId="1076"/>
          <ac:spMkLst>
            <pc:docMk/>
            <pc:sldMk cId="2985485628" sldId="265"/>
            <ac:spMk id="14" creationId="{2F576C34-B142-480C-A7B1-48FBC55A32F8}"/>
          </ac:spMkLst>
        </pc:spChg>
        <pc:spChg chg="add mod">
          <ac:chgData name="Sravya Yellapragada" userId="9a98ff79-6c48-4f45-9c65-a1c2bb48454d" providerId="ADAL" clId="{6DA79CB3-213C-4EBB-A309-484E641EA25F}" dt="2021-06-30T09:40:31.353" v="6918" actId="1076"/>
          <ac:spMkLst>
            <pc:docMk/>
            <pc:sldMk cId="2985485628" sldId="265"/>
            <ac:spMk id="15" creationId="{36C04E8F-E771-4641-A09D-564174DDD36E}"/>
          </ac:spMkLst>
        </pc:spChg>
        <pc:picChg chg="add mod">
          <ac:chgData name="Sravya Yellapragada" userId="9a98ff79-6c48-4f45-9c65-a1c2bb48454d" providerId="ADAL" clId="{6DA79CB3-213C-4EBB-A309-484E641EA25F}" dt="2021-06-28T14:49:31.007" v="1328" actId="1076"/>
          <ac:picMkLst>
            <pc:docMk/>
            <pc:sldMk cId="2985485628" sldId="265"/>
            <ac:picMk id="5" creationId="{DD98E89A-5120-4C20-A8B2-A3828737CF8F}"/>
          </ac:picMkLst>
        </pc:picChg>
        <pc:picChg chg="add mod">
          <ac:chgData name="Sravya Yellapragada" userId="9a98ff79-6c48-4f45-9c65-a1c2bb48454d" providerId="ADAL" clId="{6DA79CB3-213C-4EBB-A309-484E641EA25F}" dt="2021-06-28T14:49:36.733" v="1329" actId="1076"/>
          <ac:picMkLst>
            <pc:docMk/>
            <pc:sldMk cId="2985485628" sldId="265"/>
            <ac:picMk id="6" creationId="{D045C0B3-C469-4306-8D31-69768CABD9C5}"/>
          </ac:picMkLst>
        </pc:picChg>
        <pc:picChg chg="add mod">
          <ac:chgData name="Sravya Yellapragada" userId="9a98ff79-6c48-4f45-9c65-a1c2bb48454d" providerId="ADAL" clId="{6DA79CB3-213C-4EBB-A309-484E641EA25F}" dt="2021-06-28T14:50:12.856" v="1339" actId="1076"/>
          <ac:picMkLst>
            <pc:docMk/>
            <pc:sldMk cId="2985485628" sldId="265"/>
            <ac:picMk id="7" creationId="{2C84324D-2D71-461C-813C-40BB73A33F02}"/>
          </ac:picMkLst>
        </pc:picChg>
        <pc:picChg chg="add mod">
          <ac:chgData name="Sravya Yellapragada" userId="9a98ff79-6c48-4f45-9c65-a1c2bb48454d" providerId="ADAL" clId="{6DA79CB3-213C-4EBB-A309-484E641EA25F}" dt="2021-06-28T14:50:15.429" v="1340" actId="1076"/>
          <ac:picMkLst>
            <pc:docMk/>
            <pc:sldMk cId="2985485628" sldId="265"/>
            <ac:picMk id="8" creationId="{D7611C8C-CD21-4BE1-A877-D59DCE648D04}"/>
          </ac:picMkLst>
        </pc:picChg>
        <pc:picChg chg="add mod">
          <ac:chgData name="Sravya Yellapragada" userId="9a98ff79-6c48-4f45-9c65-a1c2bb48454d" providerId="ADAL" clId="{6DA79CB3-213C-4EBB-A309-484E641EA25F}" dt="2021-06-28T14:50:17.799" v="1341" actId="1076"/>
          <ac:picMkLst>
            <pc:docMk/>
            <pc:sldMk cId="2985485628" sldId="265"/>
            <ac:picMk id="9" creationId="{696CB92E-12F3-4CB1-9CBE-AA7D92E69337}"/>
          </ac:picMkLst>
        </pc:picChg>
        <pc:picChg chg="add mod">
          <ac:chgData name="Sravya Yellapragada" userId="9a98ff79-6c48-4f45-9c65-a1c2bb48454d" providerId="ADAL" clId="{6DA79CB3-213C-4EBB-A309-484E641EA25F}" dt="2021-06-28T14:52:13.955" v="1346" actId="1076"/>
          <ac:picMkLst>
            <pc:docMk/>
            <pc:sldMk cId="2985485628" sldId="265"/>
            <ac:picMk id="10" creationId="{FE948C73-C12F-493E-8DE9-591EF42A1804}"/>
          </ac:picMkLst>
        </pc:picChg>
        <pc:picChg chg="add del mod">
          <ac:chgData name="Sravya Yellapragada" userId="9a98ff79-6c48-4f45-9c65-a1c2bb48454d" providerId="ADAL" clId="{6DA79CB3-213C-4EBB-A309-484E641EA25F}" dt="2021-06-28T14:53:06.208" v="1349" actId="478"/>
          <ac:picMkLst>
            <pc:docMk/>
            <pc:sldMk cId="2985485628" sldId="265"/>
            <ac:picMk id="11" creationId="{390E86AD-CC4C-4689-A356-552D45E609E8}"/>
          </ac:picMkLst>
        </pc:picChg>
        <pc:picChg chg="add mod">
          <ac:chgData name="Sravya Yellapragada" userId="9a98ff79-6c48-4f45-9c65-a1c2bb48454d" providerId="ADAL" clId="{6DA79CB3-213C-4EBB-A309-484E641EA25F}" dt="2021-06-28T14:53:46.027" v="1351" actId="1076"/>
          <ac:picMkLst>
            <pc:docMk/>
            <pc:sldMk cId="2985485628" sldId="265"/>
            <ac:picMk id="12" creationId="{6EDC0BEE-C602-40DF-84A2-C3791E0AEAE9}"/>
          </ac:picMkLst>
        </pc:picChg>
        <pc:picChg chg="add mod">
          <ac:chgData name="Sravya Yellapragada" userId="9a98ff79-6c48-4f45-9c65-a1c2bb48454d" providerId="ADAL" clId="{6DA79CB3-213C-4EBB-A309-484E641EA25F}" dt="2021-06-28T14:57:32.711" v="1371" actId="1076"/>
          <ac:picMkLst>
            <pc:docMk/>
            <pc:sldMk cId="2985485628" sldId="265"/>
            <ac:picMk id="13" creationId="{B2602C5E-71DE-45CF-81A5-BD0283153348}"/>
          </ac:picMkLst>
        </pc:picChg>
      </pc:sldChg>
      <pc:sldChg chg="addSp delSp modSp new mod setBg">
        <pc:chgData name="Sravya Yellapragada" userId="9a98ff79-6c48-4f45-9c65-a1c2bb48454d" providerId="ADAL" clId="{6DA79CB3-213C-4EBB-A309-484E641EA25F}" dt="2021-06-30T09:41:14.923" v="6923"/>
        <pc:sldMkLst>
          <pc:docMk/>
          <pc:sldMk cId="2243201136" sldId="266"/>
        </pc:sldMkLst>
        <pc:spChg chg="mod">
          <ac:chgData name="Sravya Yellapragada" userId="9a98ff79-6c48-4f45-9c65-a1c2bb48454d" providerId="ADAL" clId="{6DA79CB3-213C-4EBB-A309-484E641EA25F}" dt="2021-06-30T07:40:42.195" v="6570" actId="20577"/>
          <ac:spMkLst>
            <pc:docMk/>
            <pc:sldMk cId="2243201136" sldId="266"/>
            <ac:spMk id="2" creationId="{236B65B0-FBC9-4A52-8068-9BEB6E14326F}"/>
          </ac:spMkLst>
        </pc:spChg>
        <pc:spChg chg="del mod">
          <ac:chgData name="Sravya Yellapragada" userId="9a98ff79-6c48-4f45-9c65-a1c2bb48454d" providerId="ADAL" clId="{6DA79CB3-213C-4EBB-A309-484E641EA25F}" dt="2021-06-28T15:02:42.022" v="1397" actId="478"/>
          <ac:spMkLst>
            <pc:docMk/>
            <pc:sldMk cId="2243201136" sldId="266"/>
            <ac:spMk id="3" creationId="{3C961D12-9687-48C9-AAE6-E4CD0A906037}"/>
          </ac:spMkLst>
        </pc:spChg>
        <pc:spChg chg="add mod">
          <ac:chgData name="Sravya Yellapragada" userId="9a98ff79-6c48-4f45-9c65-a1c2bb48454d" providerId="ADAL" clId="{6DA79CB3-213C-4EBB-A309-484E641EA25F}" dt="2021-06-28T15:07:41.455" v="1426" actId="14100"/>
          <ac:spMkLst>
            <pc:docMk/>
            <pc:sldMk cId="2243201136" sldId="266"/>
            <ac:spMk id="5" creationId="{A97CA3A4-92E3-4BC5-AA27-4D826A3201BF}"/>
          </ac:spMkLst>
        </pc:spChg>
        <pc:spChg chg="add">
          <ac:chgData name="Sravya Yellapragada" userId="9a98ff79-6c48-4f45-9c65-a1c2bb48454d" providerId="ADAL" clId="{6DA79CB3-213C-4EBB-A309-484E641EA25F}" dt="2021-06-28T15:02:34.891" v="1395" actId="26606"/>
          <ac:spMkLst>
            <pc:docMk/>
            <pc:sldMk cId="2243201136" sldId="266"/>
            <ac:spMk id="9" creationId="{A8384FB5-9ADC-4DDC-881B-597D56F5B15D}"/>
          </ac:spMkLst>
        </pc:spChg>
        <pc:spChg chg="add mod">
          <ac:chgData name="Sravya Yellapragada" userId="9a98ff79-6c48-4f45-9c65-a1c2bb48454d" providerId="ADAL" clId="{6DA79CB3-213C-4EBB-A309-484E641EA25F}" dt="2021-06-30T09:41:11.126" v="6922" actId="1076"/>
          <ac:spMkLst>
            <pc:docMk/>
            <pc:sldMk cId="2243201136" sldId="266"/>
            <ac:spMk id="10" creationId="{50A6A72E-1117-4E5E-B47C-8A49825DC253}"/>
          </ac:spMkLst>
        </pc:spChg>
        <pc:spChg chg="add">
          <ac:chgData name="Sravya Yellapragada" userId="9a98ff79-6c48-4f45-9c65-a1c2bb48454d" providerId="ADAL" clId="{6DA79CB3-213C-4EBB-A309-484E641EA25F}" dt="2021-06-28T15:02:34.891" v="1395" actId="26606"/>
          <ac:spMkLst>
            <pc:docMk/>
            <pc:sldMk cId="2243201136" sldId="266"/>
            <ac:spMk id="11" creationId="{1199E1B1-A8C0-4FE8-A5A8-1CB41D69F857}"/>
          </ac:spMkLst>
        </pc:spChg>
        <pc:spChg chg="add del mod">
          <ac:chgData name="Sravya Yellapragada" userId="9a98ff79-6c48-4f45-9c65-a1c2bb48454d" providerId="ADAL" clId="{6DA79CB3-213C-4EBB-A309-484E641EA25F}" dt="2021-06-30T09:40:52.763" v="6921"/>
          <ac:spMkLst>
            <pc:docMk/>
            <pc:sldMk cId="2243201136" sldId="266"/>
            <ac:spMk id="12" creationId="{CAB49AC3-4D2D-4866-A2E7-B8EF0F77274C}"/>
          </ac:spMkLst>
        </pc:spChg>
        <pc:spChg chg="add">
          <ac:chgData name="Sravya Yellapragada" userId="9a98ff79-6c48-4f45-9c65-a1c2bb48454d" providerId="ADAL" clId="{6DA79CB3-213C-4EBB-A309-484E641EA25F}" dt="2021-06-28T15:02:34.891" v="1395" actId="26606"/>
          <ac:spMkLst>
            <pc:docMk/>
            <pc:sldMk cId="2243201136" sldId="266"/>
            <ac:spMk id="13" creationId="{84A8DE83-DE75-4B41-9DB4-A7EC0B0DEC0B}"/>
          </ac:spMkLst>
        </pc:spChg>
        <pc:spChg chg="add mod">
          <ac:chgData name="Sravya Yellapragada" userId="9a98ff79-6c48-4f45-9c65-a1c2bb48454d" providerId="ADAL" clId="{6DA79CB3-213C-4EBB-A309-484E641EA25F}" dt="2021-06-30T09:41:14.923" v="6923"/>
          <ac:spMkLst>
            <pc:docMk/>
            <pc:sldMk cId="2243201136" sldId="266"/>
            <ac:spMk id="14" creationId="{52052AB1-92BA-4281-A10D-DA81BDB887CD}"/>
          </ac:spMkLst>
        </pc:spChg>
        <pc:spChg chg="add">
          <ac:chgData name="Sravya Yellapragada" userId="9a98ff79-6c48-4f45-9c65-a1c2bb48454d" providerId="ADAL" clId="{6DA79CB3-213C-4EBB-A309-484E641EA25F}" dt="2021-06-28T15:02:34.891" v="1395" actId="26606"/>
          <ac:spMkLst>
            <pc:docMk/>
            <pc:sldMk cId="2243201136" sldId="266"/>
            <ac:spMk id="15" creationId="{A7009A0A-BEF5-4EAC-AF15-E4F9F002E239}"/>
          </ac:spMkLst>
        </pc:spChg>
        <pc:picChg chg="add mod">
          <ac:chgData name="Sravya Yellapragada" userId="9a98ff79-6c48-4f45-9c65-a1c2bb48454d" providerId="ADAL" clId="{6DA79CB3-213C-4EBB-A309-484E641EA25F}" dt="2021-06-28T15:06:17.343" v="1404" actId="1582"/>
          <ac:picMkLst>
            <pc:docMk/>
            <pc:sldMk cId="2243201136" sldId="266"/>
            <ac:picMk id="4" creationId="{DD6BC63F-9D46-4FBC-AD20-02DB047648AD}"/>
          </ac:picMkLst>
        </pc:picChg>
      </pc:sldChg>
      <pc:sldChg chg="addSp delSp modSp new del mod setBg">
        <pc:chgData name="Sravya Yellapragada" userId="9a98ff79-6c48-4f45-9c65-a1c2bb48454d" providerId="ADAL" clId="{6DA79CB3-213C-4EBB-A309-484E641EA25F}" dt="2021-06-30T07:49:36.342" v="6677" actId="47"/>
        <pc:sldMkLst>
          <pc:docMk/>
          <pc:sldMk cId="2498830485" sldId="267"/>
        </pc:sldMkLst>
        <pc:spChg chg="mod ord">
          <ac:chgData name="Sravya Yellapragada" userId="9a98ff79-6c48-4f45-9c65-a1c2bb48454d" providerId="ADAL" clId="{6DA79CB3-213C-4EBB-A309-484E641EA25F}" dt="2021-06-28T15:30:47.497" v="1596" actId="26606"/>
          <ac:spMkLst>
            <pc:docMk/>
            <pc:sldMk cId="2498830485" sldId="267"/>
            <ac:spMk id="2" creationId="{83F4B3A7-A867-4493-A5F8-2989A536DE41}"/>
          </ac:spMkLst>
        </pc:spChg>
        <pc:spChg chg="del mod">
          <ac:chgData name="Sravya Yellapragada" userId="9a98ff79-6c48-4f45-9c65-a1c2bb48454d" providerId="ADAL" clId="{6DA79CB3-213C-4EBB-A309-484E641EA25F}" dt="2021-06-28T15:26:43.741" v="1582"/>
          <ac:spMkLst>
            <pc:docMk/>
            <pc:sldMk cId="2498830485" sldId="267"/>
            <ac:spMk id="3" creationId="{A1250AE4-EF87-4D65-9AFB-3785002F5386}"/>
          </ac:spMkLst>
        </pc:spChg>
        <pc:spChg chg="add mod">
          <ac:chgData name="Sravya Yellapragada" userId="9a98ff79-6c48-4f45-9c65-a1c2bb48454d" providerId="ADAL" clId="{6DA79CB3-213C-4EBB-A309-484E641EA25F}" dt="2021-06-30T05:45:27.762" v="6482" actId="1076"/>
          <ac:spMkLst>
            <pc:docMk/>
            <pc:sldMk cId="2498830485" sldId="267"/>
            <ac:spMk id="3" creationId="{EA227F63-EA75-4ECC-930C-8FB2AB9BD7C3}"/>
          </ac:spMkLst>
        </pc:spChg>
        <pc:spChg chg="del mod ord">
          <ac:chgData name="Sravya Yellapragada" userId="9a98ff79-6c48-4f45-9c65-a1c2bb48454d" providerId="ADAL" clId="{6DA79CB3-213C-4EBB-A309-484E641EA25F}" dt="2021-06-28T15:32:25.176" v="1618" actId="478"/>
          <ac:spMkLst>
            <pc:docMk/>
            <pc:sldMk cId="2498830485" sldId="267"/>
            <ac:spMk id="4" creationId="{9F94B0C6-F200-4DD0-852F-3B8C420DC077}"/>
          </ac:spMkLst>
        </pc:spChg>
        <pc:spChg chg="add mod">
          <ac:chgData name="Sravya Yellapragada" userId="9a98ff79-6c48-4f45-9c65-a1c2bb48454d" providerId="ADAL" clId="{6DA79CB3-213C-4EBB-A309-484E641EA25F}" dt="2021-06-28T15:38:59.221" v="1672" actId="1076"/>
          <ac:spMkLst>
            <pc:docMk/>
            <pc:sldMk cId="2498830485" sldId="267"/>
            <ac:spMk id="21" creationId="{3CAD7484-961E-407D-8A7C-6AFDD5035B44}"/>
          </ac:spMkLst>
        </pc:spChg>
        <pc:spChg chg="add mod">
          <ac:chgData name="Sravya Yellapragada" userId="9a98ff79-6c48-4f45-9c65-a1c2bb48454d" providerId="ADAL" clId="{6DA79CB3-213C-4EBB-A309-484E641EA25F}" dt="2021-06-28T15:39:38.002" v="1688" actId="14100"/>
          <ac:spMkLst>
            <pc:docMk/>
            <pc:sldMk cId="2498830485" sldId="267"/>
            <ac:spMk id="22" creationId="{953221FB-5CDD-4824-9367-56A6C19CBCDB}"/>
          </ac:spMkLst>
        </pc:spChg>
        <pc:spChg chg="add">
          <ac:chgData name="Sravya Yellapragada" userId="9a98ff79-6c48-4f45-9c65-a1c2bb48454d" providerId="ADAL" clId="{6DA79CB3-213C-4EBB-A309-484E641EA25F}" dt="2021-06-28T15:30:47.497" v="1596" actId="26606"/>
          <ac:spMkLst>
            <pc:docMk/>
            <pc:sldMk cId="2498830485" sldId="267"/>
            <ac:spMk id="23" creationId="{42285737-90EE-47DC-AC80-8AE156B11969}"/>
          </ac:spMkLst>
        </pc:spChg>
        <pc:spChg chg="add del mod">
          <ac:chgData name="Sravya Yellapragada" userId="9a98ff79-6c48-4f45-9c65-a1c2bb48454d" providerId="ADAL" clId="{6DA79CB3-213C-4EBB-A309-484E641EA25F}" dt="2021-06-28T15:40:06.048" v="1696" actId="478"/>
          <ac:spMkLst>
            <pc:docMk/>
            <pc:sldMk cId="2498830485" sldId="267"/>
            <ac:spMk id="24" creationId="{4629BDDA-8E74-4611-9766-D7B2BF5BB259}"/>
          </ac:spMkLst>
        </pc:spChg>
        <pc:spChg chg="add mod">
          <ac:chgData name="Sravya Yellapragada" userId="9a98ff79-6c48-4f45-9c65-a1c2bb48454d" providerId="ADAL" clId="{6DA79CB3-213C-4EBB-A309-484E641EA25F}" dt="2021-06-28T15:41:24.878" v="1730" actId="1076"/>
          <ac:spMkLst>
            <pc:docMk/>
            <pc:sldMk cId="2498830485" sldId="267"/>
            <ac:spMk id="32" creationId="{E1F29064-A42E-4E44-BC69-11DDF0CD79C1}"/>
          </ac:spMkLst>
        </pc:spChg>
        <pc:spChg chg="add mod">
          <ac:chgData name="Sravya Yellapragada" userId="9a98ff79-6c48-4f45-9c65-a1c2bb48454d" providerId="ADAL" clId="{6DA79CB3-213C-4EBB-A309-484E641EA25F}" dt="2021-06-28T15:41:45.858" v="1744" actId="1076"/>
          <ac:spMkLst>
            <pc:docMk/>
            <pc:sldMk cId="2498830485" sldId="267"/>
            <ac:spMk id="33" creationId="{F63B2540-BE76-42B0-AC65-6F3DD910158D}"/>
          </ac:spMkLst>
        </pc:spChg>
        <pc:spChg chg="add mod">
          <ac:chgData name="Sravya Yellapragada" userId="9a98ff79-6c48-4f45-9c65-a1c2bb48454d" providerId="ADAL" clId="{6DA79CB3-213C-4EBB-A309-484E641EA25F}" dt="2021-06-28T15:42:21.322" v="1759" actId="1076"/>
          <ac:spMkLst>
            <pc:docMk/>
            <pc:sldMk cId="2498830485" sldId="267"/>
            <ac:spMk id="34" creationId="{7DDD8129-988F-4829-A7E1-65E4E4FBC470}"/>
          </ac:spMkLst>
        </pc:spChg>
        <pc:spChg chg="add mod">
          <ac:chgData name="Sravya Yellapragada" userId="9a98ff79-6c48-4f45-9c65-a1c2bb48454d" providerId="ADAL" clId="{6DA79CB3-213C-4EBB-A309-484E641EA25F}" dt="2021-06-28T15:42:59.503" v="1776" actId="1076"/>
          <ac:spMkLst>
            <pc:docMk/>
            <pc:sldMk cId="2498830485" sldId="267"/>
            <ac:spMk id="35" creationId="{9253C18E-DC15-4A93-BDE7-67B9587D09E2}"/>
          </ac:spMkLst>
        </pc:spChg>
        <pc:grpChg chg="add">
          <ac:chgData name="Sravya Yellapragada" userId="9a98ff79-6c48-4f45-9c65-a1c2bb48454d" providerId="ADAL" clId="{6DA79CB3-213C-4EBB-A309-484E641EA25F}" dt="2021-06-28T15:30:47.497" v="1596" actId="26606"/>
          <ac:grpSpMkLst>
            <pc:docMk/>
            <pc:sldMk cId="2498830485" sldId="267"/>
            <ac:grpSpMk id="25" creationId="{B57BDC17-F1B3-455F-BBF1-680AA1F25C06}"/>
          </ac:grpSpMkLst>
        </pc:grpChg>
        <pc:picChg chg="add mod ord">
          <ac:chgData name="Sravya Yellapragada" userId="9a98ff79-6c48-4f45-9c65-a1c2bb48454d" providerId="ADAL" clId="{6DA79CB3-213C-4EBB-A309-484E641EA25F}" dt="2021-06-28T15:32:42.306" v="1623" actId="1076"/>
          <ac:picMkLst>
            <pc:docMk/>
            <pc:sldMk cId="2498830485" sldId="267"/>
            <ac:picMk id="5" creationId="{7CB601D1-AEC4-46C4-8807-9360EAEFAC6B}"/>
          </ac:picMkLst>
        </pc:picChg>
        <pc:picChg chg="add mod ord">
          <ac:chgData name="Sravya Yellapragada" userId="9a98ff79-6c48-4f45-9c65-a1c2bb48454d" providerId="ADAL" clId="{6DA79CB3-213C-4EBB-A309-484E641EA25F}" dt="2021-06-28T15:43:04.070" v="1777" actId="1076"/>
          <ac:picMkLst>
            <pc:docMk/>
            <pc:sldMk cId="2498830485" sldId="267"/>
            <ac:picMk id="6" creationId="{097AD1BA-16B6-4F01-A838-E2BE4C2DBCC9}"/>
          </ac:picMkLst>
        </pc:picChg>
        <pc:picChg chg="add mod">
          <ac:chgData name="Sravya Yellapragada" userId="9a98ff79-6c48-4f45-9c65-a1c2bb48454d" providerId="ADAL" clId="{6DA79CB3-213C-4EBB-A309-484E641EA25F}" dt="2021-06-28T15:32:08.696" v="1614" actId="1076"/>
          <ac:picMkLst>
            <pc:docMk/>
            <pc:sldMk cId="2498830485" sldId="267"/>
            <ac:picMk id="8" creationId="{B8927A93-9A03-4154-AA47-FE0D351577BB}"/>
          </ac:picMkLst>
        </pc:picChg>
        <pc:picChg chg="add del mod">
          <ac:chgData name="Sravya Yellapragada" userId="9a98ff79-6c48-4f45-9c65-a1c2bb48454d" providerId="ADAL" clId="{6DA79CB3-213C-4EBB-A309-484E641EA25F}" dt="2021-06-28T15:37:48.208" v="1641" actId="478"/>
          <ac:picMkLst>
            <pc:docMk/>
            <pc:sldMk cId="2498830485" sldId="267"/>
            <ac:picMk id="10" creationId="{DB6CEBD8-4B3B-45A5-852F-AF7F79C38844}"/>
          </ac:picMkLst>
        </pc:picChg>
        <pc:picChg chg="add mod">
          <ac:chgData name="Sravya Yellapragada" userId="9a98ff79-6c48-4f45-9c65-a1c2bb48454d" providerId="ADAL" clId="{6DA79CB3-213C-4EBB-A309-484E641EA25F}" dt="2021-06-28T15:40:41.216" v="1706" actId="1076"/>
          <ac:picMkLst>
            <pc:docMk/>
            <pc:sldMk cId="2498830485" sldId="267"/>
            <ac:picMk id="12" creationId="{45199E76-9CC5-4C43-985F-47576A933BB1}"/>
          </ac:picMkLst>
        </pc:picChg>
        <pc:picChg chg="add mod ord">
          <ac:chgData name="Sravya Yellapragada" userId="9a98ff79-6c48-4f45-9c65-a1c2bb48454d" providerId="ADAL" clId="{6DA79CB3-213C-4EBB-A309-484E641EA25F}" dt="2021-06-28T15:31:56.725" v="1612" actId="1076"/>
          <ac:picMkLst>
            <pc:docMk/>
            <pc:sldMk cId="2498830485" sldId="267"/>
            <ac:picMk id="14" creationId="{4B0766E5-758C-458B-B05D-BFECFAD2963A}"/>
          </ac:picMkLst>
        </pc:picChg>
        <pc:picChg chg="add mod">
          <ac:chgData name="Sravya Yellapragada" userId="9a98ff79-6c48-4f45-9c65-a1c2bb48454d" providerId="ADAL" clId="{6DA79CB3-213C-4EBB-A309-484E641EA25F}" dt="2021-06-28T15:43:41.364" v="1778" actId="1076"/>
          <ac:picMkLst>
            <pc:docMk/>
            <pc:sldMk cId="2498830485" sldId="267"/>
            <ac:picMk id="16" creationId="{F7B720BC-2640-483E-9D31-298CD2A3A771}"/>
          </ac:picMkLst>
        </pc:picChg>
        <pc:picChg chg="add mod">
          <ac:chgData name="Sravya Yellapragada" userId="9a98ff79-6c48-4f45-9c65-a1c2bb48454d" providerId="ADAL" clId="{6DA79CB3-213C-4EBB-A309-484E641EA25F}" dt="2021-06-28T15:42:28.068" v="1761" actId="14100"/>
          <ac:picMkLst>
            <pc:docMk/>
            <pc:sldMk cId="2498830485" sldId="267"/>
            <ac:picMk id="18" creationId="{7960DB34-1D9E-4ED8-9857-4F3DE84C9FED}"/>
          </ac:picMkLst>
        </pc:picChg>
        <pc:picChg chg="add mod">
          <ac:chgData name="Sravya Yellapragada" userId="9a98ff79-6c48-4f45-9c65-a1c2bb48454d" providerId="ADAL" clId="{6DA79CB3-213C-4EBB-A309-484E641EA25F}" dt="2021-06-28T15:41:18.613" v="1729" actId="1076"/>
          <ac:picMkLst>
            <pc:docMk/>
            <pc:sldMk cId="2498830485" sldId="267"/>
            <ac:picMk id="19" creationId="{01D73F78-3719-47D0-852A-BA08313F3C4C}"/>
          </ac:picMkLst>
        </pc:picChg>
        <pc:picChg chg="add mod">
          <ac:chgData name="Sravya Yellapragada" userId="9a98ff79-6c48-4f45-9c65-a1c2bb48454d" providerId="ADAL" clId="{6DA79CB3-213C-4EBB-A309-484E641EA25F}" dt="2021-06-28T15:38:07.219" v="1646" actId="1076"/>
          <ac:picMkLst>
            <pc:docMk/>
            <pc:sldMk cId="2498830485" sldId="267"/>
            <ac:picMk id="20" creationId="{FFC16D09-483E-46FF-ABA1-6E5283596424}"/>
          </ac:picMkLst>
        </pc:picChg>
      </pc:sldChg>
      <pc:sldChg chg="addSp delSp modSp new mod setBg">
        <pc:chgData name="Sravya Yellapragada" userId="9a98ff79-6c48-4f45-9c65-a1c2bb48454d" providerId="ADAL" clId="{6DA79CB3-213C-4EBB-A309-484E641EA25F}" dt="2021-06-29T04:22:01.753" v="3977" actId="20577"/>
        <pc:sldMkLst>
          <pc:docMk/>
          <pc:sldMk cId="3194281672" sldId="268"/>
        </pc:sldMkLst>
        <pc:spChg chg="mod">
          <ac:chgData name="Sravya Yellapragada" userId="9a98ff79-6c48-4f45-9c65-a1c2bb48454d" providerId="ADAL" clId="{6DA79CB3-213C-4EBB-A309-484E641EA25F}" dt="2021-06-28T16:11:15.722" v="2038" actId="26606"/>
          <ac:spMkLst>
            <pc:docMk/>
            <pc:sldMk cId="3194281672" sldId="268"/>
            <ac:spMk id="2" creationId="{4004522C-B43C-4174-BE84-5104BDE5C2E3}"/>
          </ac:spMkLst>
        </pc:spChg>
        <pc:spChg chg="del">
          <ac:chgData name="Sravya Yellapragada" userId="9a98ff79-6c48-4f45-9c65-a1c2bb48454d" providerId="ADAL" clId="{6DA79CB3-213C-4EBB-A309-484E641EA25F}" dt="2021-06-28T15:50:17.513" v="1797" actId="1032"/>
          <ac:spMkLst>
            <pc:docMk/>
            <pc:sldMk cId="3194281672" sldId="268"/>
            <ac:spMk id="3" creationId="{44656544-FF4D-4F35-93E2-E3219B9CC039}"/>
          </ac:spMkLst>
        </pc:spChg>
        <pc:spChg chg="del">
          <ac:chgData name="Sravya Yellapragada" userId="9a98ff79-6c48-4f45-9c65-a1c2bb48454d" providerId="ADAL" clId="{6DA79CB3-213C-4EBB-A309-484E641EA25F}" dt="2021-06-28T15:56:59.778" v="1910" actId="478"/>
          <ac:spMkLst>
            <pc:docMk/>
            <pc:sldMk cId="3194281672" sldId="268"/>
            <ac:spMk id="4" creationId="{A8143EE9-83B0-4F30-B19B-AE63EB1606D7}"/>
          </ac:spMkLst>
        </pc:spChg>
        <pc:spChg chg="add del mod">
          <ac:chgData name="Sravya Yellapragada" userId="9a98ff79-6c48-4f45-9c65-a1c2bb48454d" providerId="ADAL" clId="{6DA79CB3-213C-4EBB-A309-484E641EA25F}" dt="2021-06-28T16:08:46.638" v="2027" actId="478"/>
          <ac:spMkLst>
            <pc:docMk/>
            <pc:sldMk cId="3194281672" sldId="268"/>
            <ac:spMk id="6" creationId="{344E6982-B281-44C8-AE0B-E6932142A6CA}"/>
          </ac:spMkLst>
        </pc:spChg>
        <pc:spChg chg="add del mod">
          <ac:chgData name="Sravya Yellapragada" userId="9a98ff79-6c48-4f45-9c65-a1c2bb48454d" providerId="ADAL" clId="{6DA79CB3-213C-4EBB-A309-484E641EA25F}" dt="2021-06-28T16:09:45.622" v="2037" actId="478"/>
          <ac:spMkLst>
            <pc:docMk/>
            <pc:sldMk cId="3194281672" sldId="268"/>
            <ac:spMk id="7" creationId="{B158C2DF-3E90-4C9C-946E-00D5D88A5D4A}"/>
          </ac:spMkLst>
        </pc:spChg>
        <pc:spChg chg="add mod">
          <ac:chgData name="Sravya Yellapragada" userId="9a98ff79-6c48-4f45-9c65-a1c2bb48454d" providerId="ADAL" clId="{6DA79CB3-213C-4EBB-A309-484E641EA25F}" dt="2021-06-29T04:22:01.753" v="3977" actId="20577"/>
          <ac:spMkLst>
            <pc:docMk/>
            <pc:sldMk cId="3194281672" sldId="268"/>
            <ac:spMk id="9" creationId="{C00B6678-E84C-41BB-8D7B-774185B77741}"/>
          </ac:spMkLst>
        </pc:spChg>
        <pc:spChg chg="add">
          <ac:chgData name="Sravya Yellapragada" userId="9a98ff79-6c48-4f45-9c65-a1c2bb48454d" providerId="ADAL" clId="{6DA79CB3-213C-4EBB-A309-484E641EA25F}" dt="2021-06-28T16:11:15.722" v="2038" actId="26606"/>
          <ac:spMkLst>
            <pc:docMk/>
            <pc:sldMk cId="3194281672" sldId="268"/>
            <ac:spMk id="13" creationId="{42A5316D-ED2F-4F89-B4B4-8D9240B1A348}"/>
          </ac:spMkLst>
        </pc:spChg>
        <pc:graphicFrameChg chg="add mod ord modGraphic">
          <ac:chgData name="Sravya Yellapragada" userId="9a98ff79-6c48-4f45-9c65-a1c2bb48454d" providerId="ADAL" clId="{6DA79CB3-213C-4EBB-A309-484E641EA25F}" dt="2021-06-28T16:11:48.415" v="2042" actId="1076"/>
          <ac:graphicFrameMkLst>
            <pc:docMk/>
            <pc:sldMk cId="3194281672" sldId="268"/>
            <ac:graphicFrameMk id="5" creationId="{BE322CEE-5DC0-4858-B90E-B9462A91900F}"/>
          </ac:graphicFrameMkLst>
        </pc:graphicFrameChg>
        <pc:picChg chg="add mod">
          <ac:chgData name="Sravya Yellapragada" userId="9a98ff79-6c48-4f45-9c65-a1c2bb48454d" providerId="ADAL" clId="{6DA79CB3-213C-4EBB-A309-484E641EA25F}" dt="2021-06-28T16:14:09.748" v="2072" actId="1076"/>
          <ac:picMkLst>
            <pc:docMk/>
            <pc:sldMk cId="3194281672" sldId="268"/>
            <ac:picMk id="8" creationId="{F4704180-E97A-45EE-844B-A1FC2357641E}"/>
          </ac:picMkLst>
        </pc:picChg>
      </pc:sldChg>
      <pc:sldChg chg="addSp delSp modSp new mod setBg setClrOvrMap">
        <pc:chgData name="Sravya Yellapragada" userId="9a98ff79-6c48-4f45-9c65-a1c2bb48454d" providerId="ADAL" clId="{6DA79CB3-213C-4EBB-A309-484E641EA25F}" dt="2021-06-28T17:05:11.987" v="2140" actId="26606"/>
        <pc:sldMkLst>
          <pc:docMk/>
          <pc:sldMk cId="672354458" sldId="269"/>
        </pc:sldMkLst>
        <pc:spChg chg="mod">
          <ac:chgData name="Sravya Yellapragada" userId="9a98ff79-6c48-4f45-9c65-a1c2bb48454d" providerId="ADAL" clId="{6DA79CB3-213C-4EBB-A309-484E641EA25F}" dt="2021-06-28T17:05:11.987" v="2140" actId="26606"/>
          <ac:spMkLst>
            <pc:docMk/>
            <pc:sldMk cId="672354458" sldId="269"/>
            <ac:spMk id="2" creationId="{413E7DCE-AE32-4D8D-B8AB-5DA174174287}"/>
          </ac:spMkLst>
        </pc:spChg>
        <pc:spChg chg="del">
          <ac:chgData name="Sravya Yellapragada" userId="9a98ff79-6c48-4f45-9c65-a1c2bb48454d" providerId="ADAL" clId="{6DA79CB3-213C-4EBB-A309-484E641EA25F}" dt="2021-06-28T16:44:32.272" v="2074" actId="478"/>
          <ac:spMkLst>
            <pc:docMk/>
            <pc:sldMk cId="672354458" sldId="269"/>
            <ac:spMk id="3" creationId="{ED90D339-3F3A-450E-ABBD-FE3F76C69F8C}"/>
          </ac:spMkLst>
        </pc:spChg>
        <pc:spChg chg="del">
          <ac:chgData name="Sravya Yellapragada" userId="9a98ff79-6c48-4f45-9c65-a1c2bb48454d" providerId="ADAL" clId="{6DA79CB3-213C-4EBB-A309-484E641EA25F}" dt="2021-06-28T17:02:09.531" v="2108" actId="478"/>
          <ac:spMkLst>
            <pc:docMk/>
            <pc:sldMk cId="672354458" sldId="269"/>
            <ac:spMk id="4" creationId="{8A2B5A9E-94D7-40C2-AC7F-7BE6572E3B42}"/>
          </ac:spMkLst>
        </pc:spChg>
        <pc:spChg chg="add del">
          <ac:chgData name="Sravya Yellapragada" userId="9a98ff79-6c48-4f45-9c65-a1c2bb48454d" providerId="ADAL" clId="{6DA79CB3-213C-4EBB-A309-484E641EA25F}" dt="2021-06-28T17:04:43.432" v="2137" actId="26606"/>
          <ac:spMkLst>
            <pc:docMk/>
            <pc:sldMk cId="672354458" sldId="269"/>
            <ac:spMk id="7" creationId="{657F69E0-C4B0-4BEC-A689-4F8D877F05D4}"/>
          </ac:spMkLst>
        </pc:spChg>
        <pc:spChg chg="add del">
          <ac:chgData name="Sravya Yellapragada" userId="9a98ff79-6c48-4f45-9c65-a1c2bb48454d" providerId="ADAL" clId="{6DA79CB3-213C-4EBB-A309-484E641EA25F}" dt="2021-06-28T17:04:13.628" v="2114" actId="26606"/>
          <ac:spMkLst>
            <pc:docMk/>
            <pc:sldMk cId="672354458" sldId="269"/>
            <ac:spMk id="8" creationId="{87CC2527-562A-4F69-B487-4371E5B243E7}"/>
          </ac:spMkLst>
        </pc:spChg>
        <pc:spChg chg="add del">
          <ac:chgData name="Sravya Yellapragada" userId="9a98ff79-6c48-4f45-9c65-a1c2bb48454d" providerId="ADAL" clId="{6DA79CB3-213C-4EBB-A309-484E641EA25F}" dt="2021-06-28T17:04:43.432" v="2137" actId="26606"/>
          <ac:spMkLst>
            <pc:docMk/>
            <pc:sldMk cId="672354458" sldId="269"/>
            <ac:spMk id="12" creationId="{9F6380B4-6A1C-481E-8408-B4E6C75B9B81}"/>
          </ac:spMkLst>
        </pc:spChg>
        <pc:spChg chg="add del">
          <ac:chgData name="Sravya Yellapragada" userId="9a98ff79-6c48-4f45-9c65-a1c2bb48454d" providerId="ADAL" clId="{6DA79CB3-213C-4EBB-A309-484E641EA25F}" dt="2021-06-28T17:05:11.945" v="2139" actId="26606"/>
          <ac:spMkLst>
            <pc:docMk/>
            <pc:sldMk cId="672354458" sldId="269"/>
            <ac:spMk id="14" creationId="{71B2258F-86CA-4D4D-8270-BC05FCDEBFB3}"/>
          </ac:spMkLst>
        </pc:spChg>
        <pc:spChg chg="add del">
          <ac:chgData name="Sravya Yellapragada" userId="9a98ff79-6c48-4f45-9c65-a1c2bb48454d" providerId="ADAL" clId="{6DA79CB3-213C-4EBB-A309-484E641EA25F}" dt="2021-06-28T17:04:13.584" v="2113" actId="26606"/>
          <ac:spMkLst>
            <pc:docMk/>
            <pc:sldMk cId="672354458" sldId="269"/>
            <ac:spMk id="15" creationId="{71B2258F-86CA-4D4D-8270-BC05FCDEBFB3}"/>
          </ac:spMkLst>
        </pc:spChg>
        <pc:spChg chg="add">
          <ac:chgData name="Sravya Yellapragada" userId="9a98ff79-6c48-4f45-9c65-a1c2bb48454d" providerId="ADAL" clId="{6DA79CB3-213C-4EBB-A309-484E641EA25F}" dt="2021-06-28T17:05:11.987" v="2140" actId="26606"/>
          <ac:spMkLst>
            <pc:docMk/>
            <pc:sldMk cId="672354458" sldId="269"/>
            <ac:spMk id="16" creationId="{657F69E0-C4B0-4BEC-A689-4F8D877F05D4}"/>
          </ac:spMkLst>
        </pc:spChg>
        <pc:spChg chg="add">
          <ac:chgData name="Sravya Yellapragada" userId="9a98ff79-6c48-4f45-9c65-a1c2bb48454d" providerId="ADAL" clId="{6DA79CB3-213C-4EBB-A309-484E641EA25F}" dt="2021-06-28T17:05:11.987" v="2140" actId="26606"/>
          <ac:spMkLst>
            <pc:docMk/>
            <pc:sldMk cId="672354458" sldId="269"/>
            <ac:spMk id="17" creationId="{9F6380B4-6A1C-481E-8408-B4E6C75B9B81}"/>
          </ac:spMkLst>
        </pc:spChg>
        <pc:picChg chg="add mod">
          <ac:chgData name="Sravya Yellapragada" userId="9a98ff79-6c48-4f45-9c65-a1c2bb48454d" providerId="ADAL" clId="{6DA79CB3-213C-4EBB-A309-484E641EA25F}" dt="2021-06-28T17:05:11.987" v="2140" actId="26606"/>
          <ac:picMkLst>
            <pc:docMk/>
            <pc:sldMk cId="672354458" sldId="269"/>
            <ac:picMk id="5" creationId="{552B7FBE-9008-4667-AD85-B122532C521B}"/>
          </ac:picMkLst>
        </pc:picChg>
        <pc:cxnChg chg="add del">
          <ac:chgData name="Sravya Yellapragada" userId="9a98ff79-6c48-4f45-9c65-a1c2bb48454d" providerId="ADAL" clId="{6DA79CB3-213C-4EBB-A309-484E641EA25F}" dt="2021-06-28T17:04:13.628" v="2114" actId="26606"/>
          <ac:cxnSpMkLst>
            <pc:docMk/>
            <pc:sldMk cId="672354458" sldId="269"/>
            <ac:cxnSpMk id="10" creationId="{BCDAEC91-5BCE-4B55-9CC0-43EF94CB734B}"/>
          </ac:cxnSpMkLst>
        </pc:cxnChg>
      </pc:sldChg>
      <pc:sldChg chg="addSp delSp modSp new mod">
        <pc:chgData name="Sravya Yellapragada" userId="9a98ff79-6c48-4f45-9c65-a1c2bb48454d" providerId="ADAL" clId="{6DA79CB3-213C-4EBB-A309-484E641EA25F}" dt="2021-06-29T08:55:45.600" v="6201" actId="1076"/>
        <pc:sldMkLst>
          <pc:docMk/>
          <pc:sldMk cId="2678473645" sldId="270"/>
        </pc:sldMkLst>
        <pc:spChg chg="mod">
          <ac:chgData name="Sravya Yellapragada" userId="9a98ff79-6c48-4f45-9c65-a1c2bb48454d" providerId="ADAL" clId="{6DA79CB3-213C-4EBB-A309-484E641EA25F}" dt="2021-06-28T17:14:20.210" v="2196" actId="20577"/>
          <ac:spMkLst>
            <pc:docMk/>
            <pc:sldMk cId="2678473645" sldId="270"/>
            <ac:spMk id="2" creationId="{88311C36-8743-4F9F-8609-6D431D6A8DDE}"/>
          </ac:spMkLst>
        </pc:spChg>
        <pc:spChg chg="add mod">
          <ac:chgData name="Sravya Yellapragada" userId="9a98ff79-6c48-4f45-9c65-a1c2bb48454d" providerId="ADAL" clId="{6DA79CB3-213C-4EBB-A309-484E641EA25F}" dt="2021-06-29T08:55:45.600" v="6201" actId="1076"/>
          <ac:spMkLst>
            <pc:docMk/>
            <pc:sldMk cId="2678473645" sldId="270"/>
            <ac:spMk id="3" creationId="{7B861B56-2AB3-4F18-9BFF-07A5047F2EFF}"/>
          </ac:spMkLst>
        </pc:spChg>
        <pc:spChg chg="del mod">
          <ac:chgData name="Sravya Yellapragada" userId="9a98ff79-6c48-4f45-9c65-a1c2bb48454d" providerId="ADAL" clId="{6DA79CB3-213C-4EBB-A309-484E641EA25F}" dt="2021-06-28T17:11:29.797" v="2159"/>
          <ac:spMkLst>
            <pc:docMk/>
            <pc:sldMk cId="2678473645" sldId="270"/>
            <ac:spMk id="3" creationId="{A4D4B360-1E9C-4B23-8784-5EE62EED9DB5}"/>
          </ac:spMkLst>
        </pc:spChg>
        <pc:spChg chg="del mod">
          <ac:chgData name="Sravya Yellapragada" userId="9a98ff79-6c48-4f45-9c65-a1c2bb48454d" providerId="ADAL" clId="{6DA79CB3-213C-4EBB-A309-484E641EA25F}" dt="2021-06-28T17:12:05.182" v="2161" actId="478"/>
          <ac:spMkLst>
            <pc:docMk/>
            <pc:sldMk cId="2678473645" sldId="270"/>
            <ac:spMk id="4" creationId="{DBB12B78-D33C-4EB7-8E74-ABD6DC58A6E3}"/>
          </ac:spMkLst>
        </pc:spChg>
        <pc:picChg chg="add mod">
          <ac:chgData name="Sravya Yellapragada" userId="9a98ff79-6c48-4f45-9c65-a1c2bb48454d" providerId="ADAL" clId="{6DA79CB3-213C-4EBB-A309-484E641EA25F}" dt="2021-06-28T17:12:43.176" v="2166" actId="1582"/>
          <ac:picMkLst>
            <pc:docMk/>
            <pc:sldMk cId="2678473645" sldId="270"/>
            <ac:picMk id="5" creationId="{9D0BC0B5-AF00-4D8A-A2A1-CFD4A09B0619}"/>
          </ac:picMkLst>
        </pc:picChg>
      </pc:sldChg>
      <pc:sldChg chg="addSp delSp modSp new mod">
        <pc:chgData name="Sravya Yellapragada" userId="9a98ff79-6c48-4f45-9c65-a1c2bb48454d" providerId="ADAL" clId="{6DA79CB3-213C-4EBB-A309-484E641EA25F}" dt="2021-06-29T08:57:12.945" v="6228" actId="1076"/>
        <pc:sldMkLst>
          <pc:docMk/>
          <pc:sldMk cId="4205193663" sldId="271"/>
        </pc:sldMkLst>
        <pc:spChg chg="mod">
          <ac:chgData name="Sravya Yellapragada" userId="9a98ff79-6c48-4f45-9c65-a1c2bb48454d" providerId="ADAL" clId="{6DA79CB3-213C-4EBB-A309-484E641EA25F}" dt="2021-06-28T17:42:37.349" v="2238" actId="1076"/>
          <ac:spMkLst>
            <pc:docMk/>
            <pc:sldMk cId="4205193663" sldId="271"/>
            <ac:spMk id="2" creationId="{02B32203-892D-45CD-AB2A-DE59786A1953}"/>
          </ac:spMkLst>
        </pc:spChg>
        <pc:spChg chg="add mod">
          <ac:chgData name="Sravya Yellapragada" userId="9a98ff79-6c48-4f45-9c65-a1c2bb48454d" providerId="ADAL" clId="{6DA79CB3-213C-4EBB-A309-484E641EA25F}" dt="2021-06-29T08:57:11.961" v="6227" actId="1076"/>
          <ac:spMkLst>
            <pc:docMk/>
            <pc:sldMk cId="4205193663" sldId="271"/>
            <ac:spMk id="3" creationId="{081BCF22-023D-40AE-903B-0DFF06CFB5BB}"/>
          </ac:spMkLst>
        </pc:spChg>
        <pc:spChg chg="del">
          <ac:chgData name="Sravya Yellapragada" userId="9a98ff79-6c48-4f45-9c65-a1c2bb48454d" providerId="ADAL" clId="{6DA79CB3-213C-4EBB-A309-484E641EA25F}" dt="2021-06-28T17:15:04.229" v="2235" actId="478"/>
          <ac:spMkLst>
            <pc:docMk/>
            <pc:sldMk cId="4205193663" sldId="271"/>
            <ac:spMk id="3" creationId="{294A5C34-2FA4-4BF3-A2B4-00FD4217CE75}"/>
          </ac:spMkLst>
        </pc:spChg>
        <pc:picChg chg="add mod">
          <ac:chgData name="Sravya Yellapragada" userId="9a98ff79-6c48-4f45-9c65-a1c2bb48454d" providerId="ADAL" clId="{6DA79CB3-213C-4EBB-A309-484E641EA25F}" dt="2021-06-29T08:57:12.945" v="6228" actId="1076"/>
          <ac:picMkLst>
            <pc:docMk/>
            <pc:sldMk cId="4205193663" sldId="271"/>
            <ac:picMk id="4" creationId="{7AE33355-1636-4DCF-9B88-B59D6D15FA55}"/>
          </ac:picMkLst>
        </pc:picChg>
      </pc:sldChg>
      <pc:sldChg chg="addSp delSp modSp new mod setBg">
        <pc:chgData name="Sravya Yellapragada" userId="9a98ff79-6c48-4f45-9c65-a1c2bb48454d" providerId="ADAL" clId="{6DA79CB3-213C-4EBB-A309-484E641EA25F}" dt="2021-06-30T09:41:36.015" v="6925"/>
        <pc:sldMkLst>
          <pc:docMk/>
          <pc:sldMk cId="3840497724" sldId="272"/>
        </pc:sldMkLst>
        <pc:spChg chg="mod">
          <ac:chgData name="Sravya Yellapragada" userId="9a98ff79-6c48-4f45-9c65-a1c2bb48454d" providerId="ADAL" clId="{6DA79CB3-213C-4EBB-A309-484E641EA25F}" dt="2021-06-30T07:58:46.219" v="6757" actId="14100"/>
          <ac:spMkLst>
            <pc:docMk/>
            <pc:sldMk cId="3840497724" sldId="272"/>
            <ac:spMk id="2" creationId="{BB42F501-01EF-45C0-9427-E2A0CEE27907}"/>
          </ac:spMkLst>
        </pc:spChg>
        <pc:spChg chg="del mod ord">
          <ac:chgData name="Sravya Yellapragada" userId="9a98ff79-6c48-4f45-9c65-a1c2bb48454d" providerId="ADAL" clId="{6DA79CB3-213C-4EBB-A309-484E641EA25F}" dt="2021-06-28T17:48:06.546" v="2276" actId="478"/>
          <ac:spMkLst>
            <pc:docMk/>
            <pc:sldMk cId="3840497724" sldId="272"/>
            <ac:spMk id="3" creationId="{6532AC05-0F7F-4580-BE09-F8DD1CE6B0CE}"/>
          </ac:spMkLst>
        </pc:spChg>
        <pc:spChg chg="add mod">
          <ac:chgData name="Sravya Yellapragada" userId="9a98ff79-6c48-4f45-9c65-a1c2bb48454d" providerId="ADAL" clId="{6DA79CB3-213C-4EBB-A309-484E641EA25F}" dt="2021-06-30T09:41:33.282" v="6924" actId="1076"/>
          <ac:spMkLst>
            <pc:docMk/>
            <pc:sldMk cId="3840497724" sldId="272"/>
            <ac:spMk id="3" creationId="{D9087E72-E67D-461B-B988-8E6DCAE8BB5A}"/>
          </ac:spMkLst>
        </pc:spChg>
        <pc:spChg chg="add mod">
          <ac:chgData name="Sravya Yellapragada" userId="9a98ff79-6c48-4f45-9c65-a1c2bb48454d" providerId="ADAL" clId="{6DA79CB3-213C-4EBB-A309-484E641EA25F}" dt="2021-06-30T09:41:36.015" v="6925"/>
          <ac:spMkLst>
            <pc:docMk/>
            <pc:sldMk cId="3840497724" sldId="272"/>
            <ac:spMk id="10" creationId="{4849A82D-2E6E-43E7-BB20-AEB9C03255A5}"/>
          </ac:spMkLst>
        </pc:spChg>
        <pc:spChg chg="add del">
          <ac:chgData name="Sravya Yellapragada" userId="9a98ff79-6c48-4f45-9c65-a1c2bb48454d" providerId="ADAL" clId="{6DA79CB3-213C-4EBB-A309-484E641EA25F}" dt="2021-06-28T17:48:47.011" v="2285" actId="26606"/>
          <ac:spMkLst>
            <pc:docMk/>
            <pc:sldMk cId="3840497724" sldId="272"/>
            <ac:spMk id="10" creationId="{53F29798-D584-4792-9B62-3F5F5C36D619}"/>
          </ac:spMkLst>
        </pc:spChg>
        <pc:spChg chg="add del">
          <ac:chgData name="Sravya Yellapragada" userId="9a98ff79-6c48-4f45-9c65-a1c2bb48454d" providerId="ADAL" clId="{6DA79CB3-213C-4EBB-A309-484E641EA25F}" dt="2021-06-28T17:48:28.666" v="2280" actId="26606"/>
          <ac:spMkLst>
            <pc:docMk/>
            <pc:sldMk cId="3840497724" sldId="272"/>
            <ac:spMk id="15" creationId="{665DBBEF-238B-476B-96AB-8AAC3224ECEA}"/>
          </ac:spMkLst>
        </pc:spChg>
        <pc:spChg chg="add del">
          <ac:chgData name="Sravya Yellapragada" userId="9a98ff79-6c48-4f45-9c65-a1c2bb48454d" providerId="ADAL" clId="{6DA79CB3-213C-4EBB-A309-484E641EA25F}" dt="2021-06-28T17:48:28.666" v="2280" actId="26606"/>
          <ac:spMkLst>
            <pc:docMk/>
            <pc:sldMk cId="3840497724" sldId="272"/>
            <ac:spMk id="17" creationId="{3FCFB1DE-0B7E-48CC-BA90-B2AB0889F9D6}"/>
          </ac:spMkLst>
        </pc:spChg>
        <pc:spChg chg="add del">
          <ac:chgData name="Sravya Yellapragada" userId="9a98ff79-6c48-4f45-9c65-a1c2bb48454d" providerId="ADAL" clId="{6DA79CB3-213C-4EBB-A309-484E641EA25F}" dt="2021-06-28T17:48:36.797" v="2282" actId="26606"/>
          <ac:spMkLst>
            <pc:docMk/>
            <pc:sldMk cId="3840497724" sldId="272"/>
            <ac:spMk id="19" creationId="{D07DD2DE-F619-49DD-B5E7-03A290FF4ED1}"/>
          </ac:spMkLst>
        </pc:spChg>
        <pc:spChg chg="add del">
          <ac:chgData name="Sravya Yellapragada" userId="9a98ff79-6c48-4f45-9c65-a1c2bb48454d" providerId="ADAL" clId="{6DA79CB3-213C-4EBB-A309-484E641EA25F}" dt="2021-06-28T17:48:36.797" v="2282" actId="26606"/>
          <ac:spMkLst>
            <pc:docMk/>
            <pc:sldMk cId="3840497724" sldId="272"/>
            <ac:spMk id="20" creationId="{A8384FB5-9ADC-4DDC-881B-597D56F5B15D}"/>
          </ac:spMkLst>
        </pc:spChg>
        <pc:spChg chg="add del">
          <ac:chgData name="Sravya Yellapragada" userId="9a98ff79-6c48-4f45-9c65-a1c2bb48454d" providerId="ADAL" clId="{6DA79CB3-213C-4EBB-A309-484E641EA25F}" dt="2021-06-28T17:48:36.797" v="2282" actId="26606"/>
          <ac:spMkLst>
            <pc:docMk/>
            <pc:sldMk cId="3840497724" sldId="272"/>
            <ac:spMk id="21" creationId="{85149191-5F60-4A28-AAFF-039F96B0F3EC}"/>
          </ac:spMkLst>
        </pc:spChg>
        <pc:spChg chg="add del">
          <ac:chgData name="Sravya Yellapragada" userId="9a98ff79-6c48-4f45-9c65-a1c2bb48454d" providerId="ADAL" clId="{6DA79CB3-213C-4EBB-A309-484E641EA25F}" dt="2021-06-28T17:48:36.797" v="2282" actId="26606"/>
          <ac:spMkLst>
            <pc:docMk/>
            <pc:sldMk cId="3840497724" sldId="272"/>
            <ac:spMk id="22" creationId="{91E5A9A7-95C6-4F4F-B00E-C82E07FE62EF}"/>
          </ac:spMkLst>
        </pc:spChg>
        <pc:spChg chg="add del">
          <ac:chgData name="Sravya Yellapragada" userId="9a98ff79-6c48-4f45-9c65-a1c2bb48454d" providerId="ADAL" clId="{6DA79CB3-213C-4EBB-A309-484E641EA25F}" dt="2021-06-28T17:48:36.797" v="2282" actId="26606"/>
          <ac:spMkLst>
            <pc:docMk/>
            <pc:sldMk cId="3840497724" sldId="272"/>
            <ac:spMk id="23" creationId="{F8260ED5-17F7-4158-B241-D51DD4CF1B7E}"/>
          </ac:spMkLst>
        </pc:spChg>
        <pc:spChg chg="add del">
          <ac:chgData name="Sravya Yellapragada" userId="9a98ff79-6c48-4f45-9c65-a1c2bb48454d" providerId="ADAL" clId="{6DA79CB3-213C-4EBB-A309-484E641EA25F}" dt="2021-06-28T17:48:47.002" v="2284" actId="26606"/>
          <ac:spMkLst>
            <pc:docMk/>
            <pc:sldMk cId="3840497724" sldId="272"/>
            <ac:spMk id="25" creationId="{53F29798-D584-4792-9B62-3F5F5C36D619}"/>
          </ac:spMkLst>
        </pc:spChg>
        <pc:spChg chg="add">
          <ac:chgData name="Sravya Yellapragada" userId="9a98ff79-6c48-4f45-9c65-a1c2bb48454d" providerId="ADAL" clId="{6DA79CB3-213C-4EBB-A309-484E641EA25F}" dt="2021-06-28T17:48:47.011" v="2285" actId="26606"/>
          <ac:spMkLst>
            <pc:docMk/>
            <pc:sldMk cId="3840497724" sldId="272"/>
            <ac:spMk id="27" creationId="{A8384FB5-9ADC-4DDC-881B-597D56F5B15D}"/>
          </ac:spMkLst>
        </pc:spChg>
        <pc:spChg chg="add">
          <ac:chgData name="Sravya Yellapragada" userId="9a98ff79-6c48-4f45-9c65-a1c2bb48454d" providerId="ADAL" clId="{6DA79CB3-213C-4EBB-A309-484E641EA25F}" dt="2021-06-28T17:48:47.011" v="2285" actId="26606"/>
          <ac:spMkLst>
            <pc:docMk/>
            <pc:sldMk cId="3840497724" sldId="272"/>
            <ac:spMk id="28" creationId="{1199E1B1-A8C0-4FE8-A5A8-1CB41D69F857}"/>
          </ac:spMkLst>
        </pc:spChg>
        <pc:spChg chg="add">
          <ac:chgData name="Sravya Yellapragada" userId="9a98ff79-6c48-4f45-9c65-a1c2bb48454d" providerId="ADAL" clId="{6DA79CB3-213C-4EBB-A309-484E641EA25F}" dt="2021-06-28T17:48:47.011" v="2285" actId="26606"/>
          <ac:spMkLst>
            <pc:docMk/>
            <pc:sldMk cId="3840497724" sldId="272"/>
            <ac:spMk id="29" creationId="{84A8DE83-DE75-4B41-9DB4-A7EC0B0DEC0B}"/>
          </ac:spMkLst>
        </pc:spChg>
        <pc:spChg chg="add">
          <ac:chgData name="Sravya Yellapragada" userId="9a98ff79-6c48-4f45-9c65-a1c2bb48454d" providerId="ADAL" clId="{6DA79CB3-213C-4EBB-A309-484E641EA25F}" dt="2021-06-28T17:48:47.011" v="2285" actId="26606"/>
          <ac:spMkLst>
            <pc:docMk/>
            <pc:sldMk cId="3840497724" sldId="272"/>
            <ac:spMk id="30" creationId="{A7009A0A-BEF5-4EAC-AF15-E4F9F002E239}"/>
          </ac:spMkLst>
        </pc:spChg>
        <pc:picChg chg="add mod">
          <ac:chgData name="Sravya Yellapragada" userId="9a98ff79-6c48-4f45-9c65-a1c2bb48454d" providerId="ADAL" clId="{6DA79CB3-213C-4EBB-A309-484E641EA25F}" dt="2021-06-28T17:48:47.011" v="2285" actId="26606"/>
          <ac:picMkLst>
            <pc:docMk/>
            <pc:sldMk cId="3840497724" sldId="272"/>
            <ac:picMk id="5" creationId="{D1C24EAB-FA0B-47F2-93F2-61F2E9F58FE0}"/>
          </ac:picMkLst>
        </pc:picChg>
        <pc:picChg chg="add mod">
          <ac:chgData name="Sravya Yellapragada" userId="9a98ff79-6c48-4f45-9c65-a1c2bb48454d" providerId="ADAL" clId="{6DA79CB3-213C-4EBB-A309-484E641EA25F}" dt="2021-06-28T17:50:04.198" v="2289" actId="1076"/>
          <ac:picMkLst>
            <pc:docMk/>
            <pc:sldMk cId="3840497724" sldId="272"/>
            <ac:picMk id="6" creationId="{615A0C4F-939A-4DA2-805A-0736613BF990}"/>
          </ac:picMkLst>
        </pc:picChg>
      </pc:sldChg>
      <pc:sldChg chg="addSp delSp modSp new mod">
        <pc:chgData name="Sravya Yellapragada" userId="9a98ff79-6c48-4f45-9c65-a1c2bb48454d" providerId="ADAL" clId="{6DA79CB3-213C-4EBB-A309-484E641EA25F}" dt="2021-06-30T07:59:54.837" v="6763" actId="207"/>
        <pc:sldMkLst>
          <pc:docMk/>
          <pc:sldMk cId="1580649501" sldId="273"/>
        </pc:sldMkLst>
        <pc:spChg chg="mod">
          <ac:chgData name="Sravya Yellapragada" userId="9a98ff79-6c48-4f45-9c65-a1c2bb48454d" providerId="ADAL" clId="{6DA79CB3-213C-4EBB-A309-484E641EA25F}" dt="2021-06-30T07:59:54.837" v="6763" actId="207"/>
          <ac:spMkLst>
            <pc:docMk/>
            <pc:sldMk cId="1580649501" sldId="273"/>
            <ac:spMk id="2" creationId="{FFB0C3D9-090A-4AEB-B765-7832D125DCA4}"/>
          </ac:spMkLst>
        </pc:spChg>
        <pc:spChg chg="add mod">
          <ac:chgData name="Sravya Yellapragada" userId="9a98ff79-6c48-4f45-9c65-a1c2bb48454d" providerId="ADAL" clId="{6DA79CB3-213C-4EBB-A309-484E641EA25F}" dt="2021-06-29T09:02:44.918" v="6308" actId="1076"/>
          <ac:spMkLst>
            <pc:docMk/>
            <pc:sldMk cId="1580649501" sldId="273"/>
            <ac:spMk id="3" creationId="{C8436D8A-C64F-41A2-A772-894BAF5FE37B}"/>
          </ac:spMkLst>
        </pc:spChg>
        <pc:spChg chg="del">
          <ac:chgData name="Sravya Yellapragada" userId="9a98ff79-6c48-4f45-9c65-a1c2bb48454d" providerId="ADAL" clId="{6DA79CB3-213C-4EBB-A309-484E641EA25F}" dt="2021-06-28T18:26:11.942" v="2331"/>
          <ac:spMkLst>
            <pc:docMk/>
            <pc:sldMk cId="1580649501" sldId="273"/>
            <ac:spMk id="3" creationId="{CB8B0C7C-C9DD-4EF6-9A89-B1C5E6167831}"/>
          </ac:spMkLst>
        </pc:spChg>
        <pc:spChg chg="del mod">
          <ac:chgData name="Sravya Yellapragada" userId="9a98ff79-6c48-4f45-9c65-a1c2bb48454d" providerId="ADAL" clId="{6DA79CB3-213C-4EBB-A309-484E641EA25F}" dt="2021-06-28T18:26:33.741" v="2337" actId="478"/>
          <ac:spMkLst>
            <pc:docMk/>
            <pc:sldMk cId="1580649501" sldId="273"/>
            <ac:spMk id="4" creationId="{33EC47B3-41F4-4A69-9672-B1ABD5621742}"/>
          </ac:spMkLst>
        </pc:spChg>
        <pc:spChg chg="add del mod">
          <ac:chgData name="Sravya Yellapragada" userId="9a98ff79-6c48-4f45-9c65-a1c2bb48454d" providerId="ADAL" clId="{6DA79CB3-213C-4EBB-A309-484E641EA25F}" dt="2021-06-28T18:26:14.950" v="2333"/>
          <ac:spMkLst>
            <pc:docMk/>
            <pc:sldMk cId="1580649501" sldId="273"/>
            <ac:spMk id="5" creationId="{8FE9908F-09BA-4AE5-A7FF-A5B31EE3A81F}"/>
          </ac:spMkLst>
        </pc:spChg>
        <pc:spChg chg="add mod">
          <ac:chgData name="Sravya Yellapragada" userId="9a98ff79-6c48-4f45-9c65-a1c2bb48454d" providerId="ADAL" clId="{6DA79CB3-213C-4EBB-A309-484E641EA25F}" dt="2021-06-28T18:34:05.057" v="2494" actId="14100"/>
          <ac:spMkLst>
            <pc:docMk/>
            <pc:sldMk cId="1580649501" sldId="273"/>
            <ac:spMk id="6" creationId="{6FCE9ED4-22BE-4FAC-9DAF-0DEB15801CF0}"/>
          </ac:spMkLst>
        </pc:spChg>
        <pc:spChg chg="add mod">
          <ac:chgData name="Sravya Yellapragada" userId="9a98ff79-6c48-4f45-9c65-a1c2bb48454d" providerId="ADAL" clId="{6DA79CB3-213C-4EBB-A309-484E641EA25F}" dt="2021-06-28T18:48:36.455" v="2651" actId="20577"/>
          <ac:spMkLst>
            <pc:docMk/>
            <pc:sldMk cId="1580649501" sldId="273"/>
            <ac:spMk id="11" creationId="{E899A48C-E4B4-4868-8122-E369FFB0A608}"/>
          </ac:spMkLst>
        </pc:spChg>
        <pc:spChg chg="add mod">
          <ac:chgData name="Sravya Yellapragada" userId="9a98ff79-6c48-4f45-9c65-a1c2bb48454d" providerId="ADAL" clId="{6DA79CB3-213C-4EBB-A309-484E641EA25F}" dt="2021-06-29T09:02:37.948" v="6307" actId="1076"/>
          <ac:spMkLst>
            <pc:docMk/>
            <pc:sldMk cId="1580649501" sldId="273"/>
            <ac:spMk id="12" creationId="{6E2016E9-8E1C-496F-9D17-202472CC50C5}"/>
          </ac:spMkLst>
        </pc:spChg>
        <pc:picChg chg="add mod">
          <ac:chgData name="Sravya Yellapragada" userId="9a98ff79-6c48-4f45-9c65-a1c2bb48454d" providerId="ADAL" clId="{6DA79CB3-213C-4EBB-A309-484E641EA25F}" dt="2021-06-28T18:26:39.707" v="2338" actId="14100"/>
          <ac:picMkLst>
            <pc:docMk/>
            <pc:sldMk cId="1580649501" sldId="273"/>
            <ac:picMk id="7" creationId="{9B1AC812-267E-47B3-A38D-8608443D8AE0}"/>
          </ac:picMkLst>
        </pc:picChg>
        <pc:picChg chg="add mod">
          <ac:chgData name="Sravya Yellapragada" userId="9a98ff79-6c48-4f45-9c65-a1c2bb48454d" providerId="ADAL" clId="{6DA79CB3-213C-4EBB-A309-484E641EA25F}" dt="2021-06-28T18:43:44.544" v="2501" actId="14100"/>
          <ac:picMkLst>
            <pc:docMk/>
            <pc:sldMk cId="1580649501" sldId="273"/>
            <ac:picMk id="10" creationId="{A4FDDC4B-BE3A-4A18-AFAE-810C4742BF15}"/>
          </ac:picMkLst>
        </pc:picChg>
        <pc:cxnChg chg="add mod">
          <ac:chgData name="Sravya Yellapragada" userId="9a98ff79-6c48-4f45-9c65-a1c2bb48454d" providerId="ADAL" clId="{6DA79CB3-213C-4EBB-A309-484E641EA25F}" dt="2021-06-29T09:01:23.903" v="6283" actId="14100"/>
          <ac:cxnSpMkLst>
            <pc:docMk/>
            <pc:sldMk cId="1580649501" sldId="273"/>
            <ac:cxnSpMk id="9" creationId="{9CD31807-D4BA-4EE2-9B6D-FD8A4BC4E878}"/>
          </ac:cxnSpMkLst>
        </pc:cxnChg>
      </pc:sldChg>
      <pc:sldChg chg="addSp delSp modSp new mod setBg setClrOvrMap">
        <pc:chgData name="Sravya Yellapragada" userId="9a98ff79-6c48-4f45-9c65-a1c2bb48454d" providerId="ADAL" clId="{6DA79CB3-213C-4EBB-A309-484E641EA25F}" dt="2021-06-28T19:01:30.285" v="2706" actId="26606"/>
        <pc:sldMkLst>
          <pc:docMk/>
          <pc:sldMk cId="3561419765" sldId="274"/>
        </pc:sldMkLst>
        <pc:spChg chg="mod">
          <ac:chgData name="Sravya Yellapragada" userId="9a98ff79-6c48-4f45-9c65-a1c2bb48454d" providerId="ADAL" clId="{6DA79CB3-213C-4EBB-A309-484E641EA25F}" dt="2021-06-28T19:01:30.285" v="2706" actId="26606"/>
          <ac:spMkLst>
            <pc:docMk/>
            <pc:sldMk cId="3561419765" sldId="274"/>
            <ac:spMk id="2" creationId="{9F6E9A0C-202B-4F33-9A7E-50BCE6CBECB6}"/>
          </ac:spMkLst>
        </pc:spChg>
        <pc:spChg chg="del">
          <ac:chgData name="Sravya Yellapragada" userId="9a98ff79-6c48-4f45-9c65-a1c2bb48454d" providerId="ADAL" clId="{6DA79CB3-213C-4EBB-A309-484E641EA25F}" dt="2021-06-28T18:59:31.532" v="2678" actId="478"/>
          <ac:spMkLst>
            <pc:docMk/>
            <pc:sldMk cId="3561419765" sldId="274"/>
            <ac:spMk id="3" creationId="{DF1C851B-806A-46AB-8B80-3BBD8372C24A}"/>
          </ac:spMkLst>
        </pc:spChg>
        <pc:spChg chg="del">
          <ac:chgData name="Sravya Yellapragada" userId="9a98ff79-6c48-4f45-9c65-a1c2bb48454d" providerId="ADAL" clId="{6DA79CB3-213C-4EBB-A309-484E641EA25F}" dt="2021-06-28T18:59:42.785" v="2697" actId="478"/>
          <ac:spMkLst>
            <pc:docMk/>
            <pc:sldMk cId="3561419765" sldId="274"/>
            <ac:spMk id="4" creationId="{9B2AF8A5-873A-4918-8A80-7813D666976E}"/>
          </ac:spMkLst>
        </pc:spChg>
        <pc:spChg chg="add del">
          <ac:chgData name="Sravya Yellapragada" userId="9a98ff79-6c48-4f45-9c65-a1c2bb48454d" providerId="ADAL" clId="{6DA79CB3-213C-4EBB-A309-484E641EA25F}" dt="2021-06-28T19:01:12.923" v="2699" actId="26606"/>
          <ac:spMkLst>
            <pc:docMk/>
            <pc:sldMk cId="3561419765" sldId="274"/>
            <ac:spMk id="7" creationId="{A4FB2F3E-259B-4650-B258-F09745BAA841}"/>
          </ac:spMkLst>
        </pc:spChg>
        <pc:spChg chg="add del">
          <ac:chgData name="Sravya Yellapragada" userId="9a98ff79-6c48-4f45-9c65-a1c2bb48454d" providerId="ADAL" clId="{6DA79CB3-213C-4EBB-A309-484E641EA25F}" dt="2021-06-28T19:01:30.260" v="2705" actId="26606"/>
          <ac:spMkLst>
            <pc:docMk/>
            <pc:sldMk cId="3561419765" sldId="274"/>
            <ac:spMk id="11" creationId="{CD7549B2-EE05-4558-8C64-AC46755F2B25}"/>
          </ac:spMkLst>
        </pc:spChg>
        <pc:spChg chg="add del">
          <ac:chgData name="Sravya Yellapragada" userId="9a98ff79-6c48-4f45-9c65-a1c2bb48454d" providerId="ADAL" clId="{6DA79CB3-213C-4EBB-A309-484E641EA25F}" dt="2021-06-28T19:01:22.506" v="2701" actId="26606"/>
          <ac:spMkLst>
            <pc:docMk/>
            <pc:sldMk cId="3561419765" sldId="274"/>
            <ac:spMk id="13" creationId="{498F8FF6-43B4-494A-AF8F-123A4983EDF7}"/>
          </ac:spMkLst>
        </pc:spChg>
        <pc:spChg chg="add del">
          <ac:chgData name="Sravya Yellapragada" userId="9a98ff79-6c48-4f45-9c65-a1c2bb48454d" providerId="ADAL" clId="{6DA79CB3-213C-4EBB-A309-484E641EA25F}" dt="2021-06-28T19:01:22.506" v="2701" actId="26606"/>
          <ac:spMkLst>
            <pc:docMk/>
            <pc:sldMk cId="3561419765" sldId="274"/>
            <ac:spMk id="15" creationId="{2B06059C-C357-4011-82B9-9C0106301384}"/>
          </ac:spMkLst>
        </pc:spChg>
        <pc:spChg chg="add del">
          <ac:chgData name="Sravya Yellapragada" userId="9a98ff79-6c48-4f45-9c65-a1c2bb48454d" providerId="ADAL" clId="{6DA79CB3-213C-4EBB-A309-484E641EA25F}" dt="2021-06-28T19:01:22.506" v="2701" actId="26606"/>
          <ac:spMkLst>
            <pc:docMk/>
            <pc:sldMk cId="3561419765" sldId="274"/>
            <ac:spMk id="17" creationId="{5AFEC601-A132-47EE-B0C2-B38ACD9FCE6F}"/>
          </ac:spMkLst>
        </pc:spChg>
        <pc:spChg chg="add del">
          <ac:chgData name="Sravya Yellapragada" userId="9a98ff79-6c48-4f45-9c65-a1c2bb48454d" providerId="ADAL" clId="{6DA79CB3-213C-4EBB-A309-484E641EA25F}" dt="2021-06-28T19:01:22.506" v="2701" actId="26606"/>
          <ac:spMkLst>
            <pc:docMk/>
            <pc:sldMk cId="3561419765" sldId="274"/>
            <ac:spMk id="19" creationId="{279CAF82-0ECF-42BE-8F37-F71941E5D410}"/>
          </ac:spMkLst>
        </pc:spChg>
        <pc:spChg chg="add del">
          <ac:chgData name="Sravya Yellapragada" userId="9a98ff79-6c48-4f45-9c65-a1c2bb48454d" providerId="ADAL" clId="{6DA79CB3-213C-4EBB-A309-484E641EA25F}" dt="2021-06-28T19:01:22.506" v="2701" actId="26606"/>
          <ac:spMkLst>
            <pc:docMk/>
            <pc:sldMk cId="3561419765" sldId="274"/>
            <ac:spMk id="21" creationId="{218E095B-4870-4AD5-9C41-C16D59523501}"/>
          </ac:spMkLst>
        </pc:spChg>
        <pc:spChg chg="add del">
          <ac:chgData name="Sravya Yellapragada" userId="9a98ff79-6c48-4f45-9c65-a1c2bb48454d" providerId="ADAL" clId="{6DA79CB3-213C-4EBB-A309-484E641EA25F}" dt="2021-06-28T19:01:12.923" v="2699" actId="26606"/>
          <ac:spMkLst>
            <pc:docMk/>
            <pc:sldMk cId="3561419765" sldId="274"/>
            <ac:spMk id="30" creationId="{83CB2632-0822-4E49-A707-FA1B8A4D0173}"/>
          </ac:spMkLst>
        </pc:spChg>
        <pc:spChg chg="add del">
          <ac:chgData name="Sravya Yellapragada" userId="9a98ff79-6c48-4f45-9c65-a1c2bb48454d" providerId="ADAL" clId="{6DA79CB3-213C-4EBB-A309-484E641EA25F}" dt="2021-06-28T19:01:22.506" v="2701" actId="26606"/>
          <ac:spMkLst>
            <pc:docMk/>
            <pc:sldMk cId="3561419765" sldId="274"/>
            <ac:spMk id="32" creationId="{BE8CB2F0-2F5A-4EBD-B214-E0309C31F578}"/>
          </ac:spMkLst>
        </pc:spChg>
        <pc:spChg chg="add del">
          <ac:chgData name="Sravya Yellapragada" userId="9a98ff79-6c48-4f45-9c65-a1c2bb48454d" providerId="ADAL" clId="{6DA79CB3-213C-4EBB-A309-484E641EA25F}" dt="2021-06-28T19:01:22.506" v="2701" actId="26606"/>
          <ac:spMkLst>
            <pc:docMk/>
            <pc:sldMk cId="3561419765" sldId="274"/>
            <ac:spMk id="33" creationId="{489B7BFD-8F45-4093-AD9C-91B15B0503D9}"/>
          </ac:spMkLst>
        </pc:spChg>
        <pc:spChg chg="add del">
          <ac:chgData name="Sravya Yellapragada" userId="9a98ff79-6c48-4f45-9c65-a1c2bb48454d" providerId="ADAL" clId="{6DA79CB3-213C-4EBB-A309-484E641EA25F}" dt="2021-06-28T19:01:22.506" v="2701" actId="26606"/>
          <ac:spMkLst>
            <pc:docMk/>
            <pc:sldMk cId="3561419765" sldId="274"/>
            <ac:spMk id="34" creationId="{FFD3887D-244B-4EC4-9208-E304984C5D0F}"/>
          </ac:spMkLst>
        </pc:spChg>
        <pc:spChg chg="add del">
          <ac:chgData name="Sravya Yellapragada" userId="9a98ff79-6c48-4f45-9c65-a1c2bb48454d" providerId="ADAL" clId="{6DA79CB3-213C-4EBB-A309-484E641EA25F}" dt="2021-06-28T19:01:22.506" v="2701" actId="26606"/>
          <ac:spMkLst>
            <pc:docMk/>
            <pc:sldMk cId="3561419765" sldId="274"/>
            <ac:spMk id="36" creationId="{97224C31-855E-4593-8A58-5B2B0CC4F537}"/>
          </ac:spMkLst>
        </pc:spChg>
        <pc:spChg chg="add del">
          <ac:chgData name="Sravya Yellapragada" userId="9a98ff79-6c48-4f45-9c65-a1c2bb48454d" providerId="ADAL" clId="{6DA79CB3-213C-4EBB-A309-484E641EA25F}" dt="2021-06-28T19:01:22.506" v="2701" actId="26606"/>
          <ac:spMkLst>
            <pc:docMk/>
            <pc:sldMk cId="3561419765" sldId="274"/>
            <ac:spMk id="37" creationId="{033BC44A-0661-43B4-9C14-FD5963C226AE}"/>
          </ac:spMkLst>
        </pc:spChg>
        <pc:spChg chg="add del">
          <ac:chgData name="Sravya Yellapragada" userId="9a98ff79-6c48-4f45-9c65-a1c2bb48454d" providerId="ADAL" clId="{6DA79CB3-213C-4EBB-A309-484E641EA25F}" dt="2021-06-28T19:01:25.925" v="2703" actId="26606"/>
          <ac:spMkLst>
            <pc:docMk/>
            <pc:sldMk cId="3561419765" sldId="274"/>
            <ac:spMk id="39" creationId="{74751229-0244-4FBB-BED1-407467F4C951}"/>
          </ac:spMkLst>
        </pc:spChg>
        <pc:spChg chg="add del">
          <ac:chgData name="Sravya Yellapragada" userId="9a98ff79-6c48-4f45-9c65-a1c2bb48454d" providerId="ADAL" clId="{6DA79CB3-213C-4EBB-A309-484E641EA25F}" dt="2021-06-28T19:01:30.260" v="2705" actId="26606"/>
          <ac:spMkLst>
            <pc:docMk/>
            <pc:sldMk cId="3561419765" sldId="274"/>
            <ac:spMk id="41" creationId="{7905BA41-EE6E-4F80-8636-447F22DD729A}"/>
          </ac:spMkLst>
        </pc:spChg>
        <pc:spChg chg="add">
          <ac:chgData name="Sravya Yellapragada" userId="9a98ff79-6c48-4f45-9c65-a1c2bb48454d" providerId="ADAL" clId="{6DA79CB3-213C-4EBB-A309-484E641EA25F}" dt="2021-06-28T19:01:30.285" v="2706" actId="26606"/>
          <ac:spMkLst>
            <pc:docMk/>
            <pc:sldMk cId="3561419765" sldId="274"/>
            <ac:spMk id="44" creationId="{74751229-0244-4FBB-BED1-407467F4C951}"/>
          </ac:spMkLst>
        </pc:spChg>
        <pc:grpChg chg="add del">
          <ac:chgData name="Sravya Yellapragada" userId="9a98ff79-6c48-4f45-9c65-a1c2bb48454d" providerId="ADAL" clId="{6DA79CB3-213C-4EBB-A309-484E641EA25F}" dt="2021-06-28T19:01:12.923" v="2699" actId="26606"/>
          <ac:grpSpMkLst>
            <pc:docMk/>
            <pc:sldMk cId="3561419765" sldId="274"/>
            <ac:grpSpMk id="9" creationId="{084C5BAC-71DF-48C0-AB51-699516D3BE58}"/>
          </ac:grpSpMkLst>
        </pc:grpChg>
        <pc:grpChg chg="add del">
          <ac:chgData name="Sravya Yellapragada" userId="9a98ff79-6c48-4f45-9c65-a1c2bb48454d" providerId="ADAL" clId="{6DA79CB3-213C-4EBB-A309-484E641EA25F}" dt="2021-06-28T19:01:22.506" v="2701" actId="26606"/>
          <ac:grpSpMkLst>
            <pc:docMk/>
            <pc:sldMk cId="3561419765" sldId="274"/>
            <ac:grpSpMk id="23" creationId="{FB9739EB-7F66-433D-841F-AB3CD18700B7}"/>
          </ac:grpSpMkLst>
        </pc:grpChg>
        <pc:grpChg chg="add del">
          <ac:chgData name="Sravya Yellapragada" userId="9a98ff79-6c48-4f45-9c65-a1c2bb48454d" providerId="ADAL" clId="{6DA79CB3-213C-4EBB-A309-484E641EA25F}" dt="2021-06-28T19:01:22.506" v="2701" actId="26606"/>
          <ac:grpSpMkLst>
            <pc:docMk/>
            <pc:sldMk cId="3561419765" sldId="274"/>
            <ac:grpSpMk id="35" creationId="{042BC7E5-76DB-4826-8C07-4A49B6353F76}"/>
          </ac:grpSpMkLst>
        </pc:grpChg>
        <pc:picChg chg="add del">
          <ac:chgData name="Sravya Yellapragada" userId="9a98ff79-6c48-4f45-9c65-a1c2bb48454d" providerId="ADAL" clId="{6DA79CB3-213C-4EBB-A309-484E641EA25F}" dt="2021-06-28T19:01:25.925" v="2703" actId="26606"/>
          <ac:picMkLst>
            <pc:docMk/>
            <pc:sldMk cId="3561419765" sldId="274"/>
            <ac:picMk id="6" creationId="{8074F85C-E374-4459-84AB-1B578F2BBB60}"/>
          </ac:picMkLst>
        </pc:picChg>
        <pc:picChg chg="add del">
          <ac:chgData name="Sravya Yellapragada" userId="9a98ff79-6c48-4f45-9c65-a1c2bb48454d" providerId="ADAL" clId="{6DA79CB3-213C-4EBB-A309-484E641EA25F}" dt="2021-06-28T19:01:25.925" v="2703" actId="26606"/>
          <ac:picMkLst>
            <pc:docMk/>
            <pc:sldMk cId="3561419765" sldId="274"/>
            <ac:picMk id="8" creationId="{EF24DED5-6CFE-4574-AFA4-B7ACEF4E1A16}"/>
          </ac:picMkLst>
        </pc:picChg>
        <pc:picChg chg="add del">
          <ac:chgData name="Sravya Yellapragada" userId="9a98ff79-6c48-4f45-9c65-a1c2bb48454d" providerId="ADAL" clId="{6DA79CB3-213C-4EBB-A309-484E641EA25F}" dt="2021-06-28T19:01:30.260" v="2705" actId="26606"/>
          <ac:picMkLst>
            <pc:docMk/>
            <pc:sldMk cId="3561419765" sldId="274"/>
            <ac:picMk id="42" creationId="{0C94FFD4-779E-4623-A73A-8BF7172F4DAB}"/>
          </ac:picMkLst>
        </pc:picChg>
        <pc:picChg chg="add">
          <ac:chgData name="Sravya Yellapragada" userId="9a98ff79-6c48-4f45-9c65-a1c2bb48454d" providerId="ADAL" clId="{6DA79CB3-213C-4EBB-A309-484E641EA25F}" dt="2021-06-28T19:01:30.285" v="2706" actId="26606"/>
          <ac:picMkLst>
            <pc:docMk/>
            <pc:sldMk cId="3561419765" sldId="274"/>
            <ac:picMk id="45" creationId="{8074F85C-E374-4459-84AB-1B578F2BBB60}"/>
          </ac:picMkLst>
        </pc:picChg>
        <pc:picChg chg="add">
          <ac:chgData name="Sravya Yellapragada" userId="9a98ff79-6c48-4f45-9c65-a1c2bb48454d" providerId="ADAL" clId="{6DA79CB3-213C-4EBB-A309-484E641EA25F}" dt="2021-06-28T19:01:30.285" v="2706" actId="26606"/>
          <ac:picMkLst>
            <pc:docMk/>
            <pc:sldMk cId="3561419765" sldId="274"/>
            <ac:picMk id="46" creationId="{EF24DED5-6CFE-4574-AFA4-B7ACEF4E1A16}"/>
          </ac:picMkLst>
        </pc:picChg>
      </pc:sldChg>
      <pc:sldChg chg="addSp delSp modSp new mod setBg">
        <pc:chgData name="Sravya Yellapragada" userId="9a98ff79-6c48-4f45-9c65-a1c2bb48454d" providerId="ADAL" clId="{6DA79CB3-213C-4EBB-A309-484E641EA25F}" dt="2021-06-29T09:10:25.364" v="6417" actId="20577"/>
        <pc:sldMkLst>
          <pc:docMk/>
          <pc:sldMk cId="4017595655" sldId="275"/>
        </pc:sldMkLst>
        <pc:spChg chg="mod">
          <ac:chgData name="Sravya Yellapragada" userId="9a98ff79-6c48-4f45-9c65-a1c2bb48454d" providerId="ADAL" clId="{6DA79CB3-213C-4EBB-A309-484E641EA25F}" dt="2021-06-28T19:28:29.539" v="3159" actId="26606"/>
          <ac:spMkLst>
            <pc:docMk/>
            <pc:sldMk cId="4017595655" sldId="275"/>
            <ac:spMk id="2" creationId="{D1FE1757-F3DE-4EAF-B292-1FAF82FD27C7}"/>
          </ac:spMkLst>
        </pc:spChg>
        <pc:spChg chg="del mod">
          <ac:chgData name="Sravya Yellapragada" userId="9a98ff79-6c48-4f45-9c65-a1c2bb48454d" providerId="ADAL" clId="{6DA79CB3-213C-4EBB-A309-484E641EA25F}" dt="2021-06-28T19:10:40.321" v="2753" actId="931"/>
          <ac:spMkLst>
            <pc:docMk/>
            <pc:sldMk cId="4017595655" sldId="275"/>
            <ac:spMk id="3" creationId="{191DAD80-AA2D-43DC-8105-3B2FE147AAE2}"/>
          </ac:spMkLst>
        </pc:spChg>
        <pc:spChg chg="add mod">
          <ac:chgData name="Sravya Yellapragada" userId="9a98ff79-6c48-4f45-9c65-a1c2bb48454d" providerId="ADAL" clId="{6DA79CB3-213C-4EBB-A309-484E641EA25F}" dt="2021-06-29T09:03:59.607" v="6333" actId="1076"/>
          <ac:spMkLst>
            <pc:docMk/>
            <pc:sldMk cId="4017595655" sldId="275"/>
            <ac:spMk id="3" creationId="{43107E2C-FC01-44F8-854C-D4DC139F6D2D}"/>
          </ac:spMkLst>
        </pc:spChg>
        <pc:spChg chg="mod">
          <ac:chgData name="Sravya Yellapragada" userId="9a98ff79-6c48-4f45-9c65-a1c2bb48454d" providerId="ADAL" clId="{6DA79CB3-213C-4EBB-A309-484E641EA25F}" dt="2021-06-29T09:10:25.364" v="6417" actId="20577"/>
          <ac:spMkLst>
            <pc:docMk/>
            <pc:sldMk cId="4017595655" sldId="275"/>
            <ac:spMk id="4" creationId="{2C567D4E-F558-46EE-9687-E877B5A6C5E0}"/>
          </ac:spMkLst>
        </pc:spChg>
        <pc:spChg chg="del">
          <ac:chgData name="Sravya Yellapragada" userId="9a98ff79-6c48-4f45-9c65-a1c2bb48454d" providerId="ADAL" clId="{6DA79CB3-213C-4EBB-A309-484E641EA25F}" dt="2021-06-28T19:11:10.528" v="2761" actId="478"/>
          <ac:spMkLst>
            <pc:docMk/>
            <pc:sldMk cId="4017595655" sldId="275"/>
            <ac:spMk id="5" creationId="{04BD9A5C-5328-424B-9390-30D0B8C383C1}"/>
          </ac:spMkLst>
        </pc:spChg>
        <pc:spChg chg="add">
          <ac:chgData name="Sravya Yellapragada" userId="9a98ff79-6c48-4f45-9c65-a1c2bb48454d" providerId="ADAL" clId="{6DA79CB3-213C-4EBB-A309-484E641EA25F}" dt="2021-06-28T19:28:29.539" v="3159" actId="26606"/>
          <ac:spMkLst>
            <pc:docMk/>
            <pc:sldMk cId="4017595655" sldId="275"/>
            <ac:spMk id="12" creationId="{5E39A796-BE83-48B1-B33F-35C4A32AAB57}"/>
          </ac:spMkLst>
        </pc:spChg>
        <pc:spChg chg="add">
          <ac:chgData name="Sravya Yellapragada" userId="9a98ff79-6c48-4f45-9c65-a1c2bb48454d" providerId="ADAL" clId="{6DA79CB3-213C-4EBB-A309-484E641EA25F}" dt="2021-06-28T19:28:29.539" v="3159" actId="26606"/>
          <ac:spMkLst>
            <pc:docMk/>
            <pc:sldMk cId="4017595655" sldId="275"/>
            <ac:spMk id="14" creationId="{72F84B47-E267-4194-8194-831DB7B5547F}"/>
          </ac:spMkLst>
        </pc:spChg>
        <pc:picChg chg="add mod ord">
          <ac:chgData name="Sravya Yellapragada" userId="9a98ff79-6c48-4f45-9c65-a1c2bb48454d" providerId="ADAL" clId="{6DA79CB3-213C-4EBB-A309-484E641EA25F}" dt="2021-06-28T19:28:29.539" v="3159" actId="26606"/>
          <ac:picMkLst>
            <pc:docMk/>
            <pc:sldMk cId="4017595655" sldId="275"/>
            <ac:picMk id="7" creationId="{833C6434-43D5-4C83-B8C7-C11C41ED5E57}"/>
          </ac:picMkLst>
        </pc:picChg>
      </pc:sldChg>
      <pc:sldChg chg="addSp delSp modSp new mod setBg">
        <pc:chgData name="Sravya Yellapragada" userId="9a98ff79-6c48-4f45-9c65-a1c2bb48454d" providerId="ADAL" clId="{6DA79CB3-213C-4EBB-A309-484E641EA25F}" dt="2021-06-28T19:27:56.827" v="3158" actId="26606"/>
        <pc:sldMkLst>
          <pc:docMk/>
          <pc:sldMk cId="653885393" sldId="276"/>
        </pc:sldMkLst>
        <pc:spChg chg="mod">
          <ac:chgData name="Sravya Yellapragada" userId="9a98ff79-6c48-4f45-9c65-a1c2bb48454d" providerId="ADAL" clId="{6DA79CB3-213C-4EBB-A309-484E641EA25F}" dt="2021-06-28T19:27:56.827" v="3158" actId="26606"/>
          <ac:spMkLst>
            <pc:docMk/>
            <pc:sldMk cId="653885393" sldId="276"/>
            <ac:spMk id="2" creationId="{04C5873D-B837-4BD6-A539-5614BACFEAC4}"/>
          </ac:spMkLst>
        </pc:spChg>
        <pc:spChg chg="del mod">
          <ac:chgData name="Sravya Yellapragada" userId="9a98ff79-6c48-4f45-9c65-a1c2bb48454d" providerId="ADAL" clId="{6DA79CB3-213C-4EBB-A309-484E641EA25F}" dt="2021-06-28T19:27:56.827" v="3158" actId="26606"/>
          <ac:spMkLst>
            <pc:docMk/>
            <pc:sldMk cId="653885393" sldId="276"/>
            <ac:spMk id="3" creationId="{F3D351F8-EE72-4322-8F6B-7158D894A2C6}"/>
          </ac:spMkLst>
        </pc:spChg>
        <pc:spChg chg="del">
          <ac:chgData name="Sravya Yellapragada" userId="9a98ff79-6c48-4f45-9c65-a1c2bb48454d" providerId="ADAL" clId="{6DA79CB3-213C-4EBB-A309-484E641EA25F}" dt="2021-06-28T19:27:07.750" v="3157" actId="478"/>
          <ac:spMkLst>
            <pc:docMk/>
            <pc:sldMk cId="653885393" sldId="276"/>
            <ac:spMk id="4" creationId="{76DB197C-D048-4F56-96B5-385B0DC7DE0C}"/>
          </ac:spMkLst>
        </pc:spChg>
        <pc:spChg chg="add">
          <ac:chgData name="Sravya Yellapragada" userId="9a98ff79-6c48-4f45-9c65-a1c2bb48454d" providerId="ADAL" clId="{6DA79CB3-213C-4EBB-A309-484E641EA25F}" dt="2021-06-28T19:27:56.827" v="3158" actId="26606"/>
          <ac:spMkLst>
            <pc:docMk/>
            <pc:sldMk cId="653885393" sldId="276"/>
            <ac:spMk id="10" creationId="{D1D34770-47A8-402C-AF23-2B653F2D88C1}"/>
          </ac:spMkLst>
        </pc:spChg>
        <pc:graphicFrameChg chg="add">
          <ac:chgData name="Sravya Yellapragada" userId="9a98ff79-6c48-4f45-9c65-a1c2bb48454d" providerId="ADAL" clId="{6DA79CB3-213C-4EBB-A309-484E641EA25F}" dt="2021-06-28T19:27:56.827" v="3158" actId="26606"/>
          <ac:graphicFrameMkLst>
            <pc:docMk/>
            <pc:sldMk cId="653885393" sldId="276"/>
            <ac:graphicFrameMk id="5" creationId="{8D68E59A-4A06-4545-86EC-04CFE53783E1}"/>
          </ac:graphicFrameMkLst>
        </pc:graphicFrameChg>
        <pc:picChg chg="add">
          <ac:chgData name="Sravya Yellapragada" userId="9a98ff79-6c48-4f45-9c65-a1c2bb48454d" providerId="ADAL" clId="{6DA79CB3-213C-4EBB-A309-484E641EA25F}" dt="2021-06-28T19:27:56.827" v="3158" actId="26606"/>
          <ac:picMkLst>
            <pc:docMk/>
            <pc:sldMk cId="653885393" sldId="276"/>
            <ac:picMk id="6" creationId="{B4BE4FFE-5EAD-4B24-A37A-4ECC65F872CB}"/>
          </ac:picMkLst>
        </pc:picChg>
      </pc:sldChg>
      <pc:sldChg chg="addSp delSp modSp new mod">
        <pc:chgData name="Sravya Yellapragada" userId="9a98ff79-6c48-4f45-9c65-a1c2bb48454d" providerId="ADAL" clId="{6DA79CB3-213C-4EBB-A309-484E641EA25F}" dt="2021-06-30T09:42:07.546" v="6927"/>
        <pc:sldMkLst>
          <pc:docMk/>
          <pc:sldMk cId="85153750" sldId="277"/>
        </pc:sldMkLst>
        <pc:spChg chg="mod">
          <ac:chgData name="Sravya Yellapragada" userId="9a98ff79-6c48-4f45-9c65-a1c2bb48454d" providerId="ADAL" clId="{6DA79CB3-213C-4EBB-A309-484E641EA25F}" dt="2021-06-28T19:34:24.130" v="3196"/>
          <ac:spMkLst>
            <pc:docMk/>
            <pc:sldMk cId="85153750" sldId="277"/>
            <ac:spMk id="2" creationId="{C11370A0-E337-4D8C-B25C-7DA22308B248}"/>
          </ac:spMkLst>
        </pc:spChg>
        <pc:spChg chg="del">
          <ac:chgData name="Sravya Yellapragada" userId="9a98ff79-6c48-4f45-9c65-a1c2bb48454d" providerId="ADAL" clId="{6DA79CB3-213C-4EBB-A309-484E641EA25F}" dt="2021-06-28T19:34:24.130" v="3196"/>
          <ac:spMkLst>
            <pc:docMk/>
            <pc:sldMk cId="85153750" sldId="277"/>
            <ac:spMk id="3" creationId="{0620480A-DABC-4567-B179-2F1926C91FB6}"/>
          </ac:spMkLst>
        </pc:spChg>
        <pc:spChg chg="add mod">
          <ac:chgData name="Sravya Yellapragada" userId="9a98ff79-6c48-4f45-9c65-a1c2bb48454d" providerId="ADAL" clId="{6DA79CB3-213C-4EBB-A309-484E641EA25F}" dt="2021-06-30T09:42:05.623" v="6926" actId="1076"/>
          <ac:spMkLst>
            <pc:docMk/>
            <pc:sldMk cId="85153750" sldId="277"/>
            <ac:spMk id="3" creationId="{F207B230-BFE1-4CE1-B870-D2B0EBD07C9F}"/>
          </ac:spMkLst>
        </pc:spChg>
        <pc:spChg chg="del mod">
          <ac:chgData name="Sravya Yellapragada" userId="9a98ff79-6c48-4f45-9c65-a1c2bb48454d" providerId="ADAL" clId="{6DA79CB3-213C-4EBB-A309-484E641EA25F}" dt="2021-06-28T19:41:58.324" v="3261" actId="478"/>
          <ac:spMkLst>
            <pc:docMk/>
            <pc:sldMk cId="85153750" sldId="277"/>
            <ac:spMk id="4" creationId="{FD28638A-1B54-4A2D-A7EF-4FAB5897BD3F}"/>
          </ac:spMkLst>
        </pc:spChg>
        <pc:spChg chg="add del mod">
          <ac:chgData name="Sravya Yellapragada" userId="9a98ff79-6c48-4f45-9c65-a1c2bb48454d" providerId="ADAL" clId="{6DA79CB3-213C-4EBB-A309-484E641EA25F}" dt="2021-06-28T19:34:27.832" v="3198"/>
          <ac:spMkLst>
            <pc:docMk/>
            <pc:sldMk cId="85153750" sldId="277"/>
            <ac:spMk id="5" creationId="{2E3104D2-14C5-4918-8754-5BCCE007FB7D}"/>
          </ac:spMkLst>
        </pc:spChg>
        <pc:spChg chg="add del mod">
          <ac:chgData name="Sravya Yellapragada" userId="9a98ff79-6c48-4f45-9c65-a1c2bb48454d" providerId="ADAL" clId="{6DA79CB3-213C-4EBB-A309-484E641EA25F}" dt="2021-06-28T19:35:34.926" v="3200" actId="1032"/>
          <ac:spMkLst>
            <pc:docMk/>
            <pc:sldMk cId="85153750" sldId="277"/>
            <ac:spMk id="6" creationId="{1AE1EAAA-EB6B-4B91-919B-3A7CC9EFA456}"/>
          </ac:spMkLst>
        </pc:spChg>
        <pc:spChg chg="add mod">
          <ac:chgData name="Sravya Yellapragada" userId="9a98ff79-6c48-4f45-9c65-a1c2bb48454d" providerId="ADAL" clId="{6DA79CB3-213C-4EBB-A309-484E641EA25F}" dt="2021-06-30T09:42:07.546" v="6927"/>
          <ac:spMkLst>
            <pc:docMk/>
            <pc:sldMk cId="85153750" sldId="277"/>
            <ac:spMk id="10" creationId="{74FE70BC-B8EC-4C3B-AD66-BA41623178B7}"/>
          </ac:spMkLst>
        </pc:spChg>
        <pc:graphicFrameChg chg="add mod">
          <ac:chgData name="Sravya Yellapragada" userId="9a98ff79-6c48-4f45-9c65-a1c2bb48454d" providerId="ADAL" clId="{6DA79CB3-213C-4EBB-A309-484E641EA25F}" dt="2021-06-28T19:39:53.569" v="3254"/>
          <ac:graphicFrameMkLst>
            <pc:docMk/>
            <pc:sldMk cId="85153750" sldId="277"/>
            <ac:graphicFrameMk id="8" creationId="{FD59A57D-101E-4645-9F21-0885DC5552E3}"/>
          </ac:graphicFrameMkLst>
        </pc:graphicFrameChg>
        <pc:picChg chg="add mod">
          <ac:chgData name="Sravya Yellapragada" userId="9a98ff79-6c48-4f45-9c65-a1c2bb48454d" providerId="ADAL" clId="{6DA79CB3-213C-4EBB-A309-484E641EA25F}" dt="2021-06-28T19:40:00.571" v="3255" actId="1076"/>
          <ac:picMkLst>
            <pc:docMk/>
            <pc:sldMk cId="85153750" sldId="277"/>
            <ac:picMk id="7" creationId="{A635DCA9-ED69-4A42-9E5C-227A921D9732}"/>
          </ac:picMkLst>
        </pc:picChg>
        <pc:picChg chg="add mod">
          <ac:chgData name="Sravya Yellapragada" userId="9a98ff79-6c48-4f45-9c65-a1c2bb48454d" providerId="ADAL" clId="{6DA79CB3-213C-4EBB-A309-484E641EA25F}" dt="2021-06-28T19:41:54.943" v="3260" actId="1076"/>
          <ac:picMkLst>
            <pc:docMk/>
            <pc:sldMk cId="85153750" sldId="277"/>
            <ac:picMk id="9" creationId="{7F89114C-B11F-49B0-BD22-23B24A3D0738}"/>
          </ac:picMkLst>
        </pc:picChg>
      </pc:sldChg>
      <pc:sldChg chg="addSp delSp modSp new mod setBg">
        <pc:chgData name="Sravya Yellapragada" userId="9a98ff79-6c48-4f45-9c65-a1c2bb48454d" providerId="ADAL" clId="{6DA79CB3-213C-4EBB-A309-484E641EA25F}" dt="2021-06-30T08:07:17.836" v="6790" actId="1076"/>
        <pc:sldMkLst>
          <pc:docMk/>
          <pc:sldMk cId="2037783967" sldId="278"/>
        </pc:sldMkLst>
        <pc:spChg chg="mod">
          <ac:chgData name="Sravya Yellapragada" userId="9a98ff79-6c48-4f45-9c65-a1c2bb48454d" providerId="ADAL" clId="{6DA79CB3-213C-4EBB-A309-484E641EA25F}" dt="2021-06-30T08:06:16.246" v="6783" actId="26606"/>
          <ac:spMkLst>
            <pc:docMk/>
            <pc:sldMk cId="2037783967" sldId="278"/>
            <ac:spMk id="2" creationId="{9E1775E0-C01C-43C5-89D6-E18381084F20}"/>
          </ac:spMkLst>
        </pc:spChg>
        <pc:spChg chg="mod">
          <ac:chgData name="Sravya Yellapragada" userId="9a98ff79-6c48-4f45-9c65-a1c2bb48454d" providerId="ADAL" clId="{6DA79CB3-213C-4EBB-A309-484E641EA25F}" dt="2021-06-30T08:06:30.464" v="6785" actId="20577"/>
          <ac:spMkLst>
            <pc:docMk/>
            <pc:sldMk cId="2037783967" sldId="278"/>
            <ac:spMk id="3" creationId="{C932EF00-9632-4692-AAE6-80F01F635F23}"/>
          </ac:spMkLst>
        </pc:spChg>
        <pc:spChg chg="add mod">
          <ac:chgData name="Sravya Yellapragada" userId="9a98ff79-6c48-4f45-9c65-a1c2bb48454d" providerId="ADAL" clId="{6DA79CB3-213C-4EBB-A309-484E641EA25F}" dt="2021-06-30T08:06:16.246" v="6783" actId="26606"/>
          <ac:spMkLst>
            <pc:docMk/>
            <pc:sldMk cId="2037783967" sldId="278"/>
            <ac:spMk id="4" creationId="{A30BAA8E-B338-499F-9B96-9892E3E5D8EA}"/>
          </ac:spMkLst>
        </pc:spChg>
        <pc:spChg chg="del">
          <ac:chgData name="Sravya Yellapragada" userId="9a98ff79-6c48-4f45-9c65-a1c2bb48454d" providerId="ADAL" clId="{6DA79CB3-213C-4EBB-A309-484E641EA25F}" dt="2021-06-28T19:55:46.978" v="3337" actId="478"/>
          <ac:spMkLst>
            <pc:docMk/>
            <pc:sldMk cId="2037783967" sldId="278"/>
            <ac:spMk id="4" creationId="{F758C853-F1DB-47C1-9236-55CD665D6155}"/>
          </ac:spMkLst>
        </pc:spChg>
        <pc:spChg chg="add mod">
          <ac:chgData name="Sravya Yellapragada" userId="9a98ff79-6c48-4f45-9c65-a1c2bb48454d" providerId="ADAL" clId="{6DA79CB3-213C-4EBB-A309-484E641EA25F}" dt="2021-06-30T08:07:17.836" v="6790" actId="1076"/>
          <ac:spMkLst>
            <pc:docMk/>
            <pc:sldMk cId="2037783967" sldId="278"/>
            <ac:spMk id="8" creationId="{3ECACA11-2303-4D52-AE67-DCEC17BA5D0D}"/>
          </ac:spMkLst>
        </pc:spChg>
        <pc:spChg chg="add mod">
          <ac:chgData name="Sravya Yellapragada" userId="9a98ff79-6c48-4f45-9c65-a1c2bb48454d" providerId="ADAL" clId="{6DA79CB3-213C-4EBB-A309-484E641EA25F}" dt="2021-06-30T08:07:07.046" v="6789" actId="1076"/>
          <ac:spMkLst>
            <pc:docMk/>
            <pc:sldMk cId="2037783967" sldId="278"/>
            <ac:spMk id="9" creationId="{8481E0F8-2FD8-4C64-A51D-883B85ED87F5}"/>
          </ac:spMkLst>
        </pc:spChg>
        <pc:spChg chg="add">
          <ac:chgData name="Sravya Yellapragada" userId="9a98ff79-6c48-4f45-9c65-a1c2bb48454d" providerId="ADAL" clId="{6DA79CB3-213C-4EBB-A309-484E641EA25F}" dt="2021-06-30T08:06:16.246" v="6783" actId="26606"/>
          <ac:spMkLst>
            <pc:docMk/>
            <pc:sldMk cId="2037783967" sldId="278"/>
            <ac:spMk id="14" creationId="{5AAE9118-0436-4488-AC4A-C14DF6A7B6B1}"/>
          </ac:spMkLst>
        </pc:spChg>
        <pc:spChg chg="add">
          <ac:chgData name="Sravya Yellapragada" userId="9a98ff79-6c48-4f45-9c65-a1c2bb48454d" providerId="ADAL" clId="{6DA79CB3-213C-4EBB-A309-484E641EA25F}" dt="2021-06-30T08:06:16.246" v="6783" actId="26606"/>
          <ac:spMkLst>
            <pc:docMk/>
            <pc:sldMk cId="2037783967" sldId="278"/>
            <ac:spMk id="16" creationId="{1B10F861-B8F1-49C7-BD58-EAB20CEE7F93}"/>
          </ac:spMkLst>
        </pc:spChg>
        <pc:spChg chg="add">
          <ac:chgData name="Sravya Yellapragada" userId="9a98ff79-6c48-4f45-9c65-a1c2bb48454d" providerId="ADAL" clId="{6DA79CB3-213C-4EBB-A309-484E641EA25F}" dt="2021-06-30T08:06:16.246" v="6783" actId="26606"/>
          <ac:spMkLst>
            <pc:docMk/>
            <pc:sldMk cId="2037783967" sldId="278"/>
            <ac:spMk id="18" creationId="{61F6E425-22AB-4DA2-8FAC-58ADB58EF6C3}"/>
          </ac:spMkLst>
        </pc:spChg>
        <pc:picChg chg="add del mod">
          <ac:chgData name="Sravya Yellapragada" userId="9a98ff79-6c48-4f45-9c65-a1c2bb48454d" providerId="ADAL" clId="{6DA79CB3-213C-4EBB-A309-484E641EA25F}" dt="2021-06-30T08:04:50.152" v="6764" actId="478"/>
          <ac:picMkLst>
            <pc:docMk/>
            <pc:sldMk cId="2037783967" sldId="278"/>
            <ac:picMk id="5" creationId="{1905DCDA-CC56-4F58-A382-BFE7DD61796A}"/>
          </ac:picMkLst>
        </pc:picChg>
        <pc:picChg chg="add mod ord">
          <ac:chgData name="Sravya Yellapragada" userId="9a98ff79-6c48-4f45-9c65-a1c2bb48454d" providerId="ADAL" clId="{6DA79CB3-213C-4EBB-A309-484E641EA25F}" dt="2021-06-30T08:06:16.246" v="6783" actId="26606"/>
          <ac:picMkLst>
            <pc:docMk/>
            <pc:sldMk cId="2037783967" sldId="278"/>
            <ac:picMk id="6" creationId="{913DDDDE-DAA8-4FD4-91BE-2BA0EBD4CCE7}"/>
          </ac:picMkLst>
        </pc:picChg>
        <pc:picChg chg="add mod">
          <ac:chgData name="Sravya Yellapragada" userId="9a98ff79-6c48-4f45-9c65-a1c2bb48454d" providerId="ADAL" clId="{6DA79CB3-213C-4EBB-A309-484E641EA25F}" dt="2021-06-30T08:06:16.246" v="6783" actId="26606"/>
          <ac:picMkLst>
            <pc:docMk/>
            <pc:sldMk cId="2037783967" sldId="278"/>
            <ac:picMk id="7" creationId="{0CC2CB12-88DF-48EE-A3DB-BFA583F86DD7}"/>
          </ac:picMkLst>
        </pc:picChg>
      </pc:sldChg>
      <pc:sldChg chg="addSp delSp modSp new mod setBg">
        <pc:chgData name="Sravya Yellapragada" userId="9a98ff79-6c48-4f45-9c65-a1c2bb48454d" providerId="ADAL" clId="{6DA79CB3-213C-4EBB-A309-484E641EA25F}" dt="2021-06-30T08:09:59.508" v="6793" actId="14100"/>
        <pc:sldMkLst>
          <pc:docMk/>
          <pc:sldMk cId="3814786284" sldId="279"/>
        </pc:sldMkLst>
        <pc:spChg chg="mod">
          <ac:chgData name="Sravya Yellapragada" userId="9a98ff79-6c48-4f45-9c65-a1c2bb48454d" providerId="ADAL" clId="{6DA79CB3-213C-4EBB-A309-484E641EA25F}" dt="2021-06-30T08:09:27.858" v="6791" actId="26606"/>
          <ac:spMkLst>
            <pc:docMk/>
            <pc:sldMk cId="3814786284" sldId="279"/>
            <ac:spMk id="2" creationId="{8A59F6FE-33AB-4CA8-BA51-B4BE5E646917}"/>
          </ac:spMkLst>
        </pc:spChg>
        <pc:spChg chg="mod">
          <ac:chgData name="Sravya Yellapragada" userId="9a98ff79-6c48-4f45-9c65-a1c2bb48454d" providerId="ADAL" clId="{6DA79CB3-213C-4EBB-A309-484E641EA25F}" dt="2021-06-30T08:09:27.858" v="6791" actId="26606"/>
          <ac:spMkLst>
            <pc:docMk/>
            <pc:sldMk cId="3814786284" sldId="279"/>
            <ac:spMk id="3" creationId="{D541F121-0B4D-48AA-9E43-4199E981F51B}"/>
          </ac:spMkLst>
        </pc:spChg>
        <pc:spChg chg="add mod">
          <ac:chgData name="Sravya Yellapragada" userId="9a98ff79-6c48-4f45-9c65-a1c2bb48454d" providerId="ADAL" clId="{6DA79CB3-213C-4EBB-A309-484E641EA25F}" dt="2021-06-30T08:09:27.858" v="6791" actId="26606"/>
          <ac:spMkLst>
            <pc:docMk/>
            <pc:sldMk cId="3814786284" sldId="279"/>
            <ac:spMk id="4" creationId="{B87B2687-320C-4D04-BD64-E97FB0848F69}"/>
          </ac:spMkLst>
        </pc:spChg>
        <pc:spChg chg="del">
          <ac:chgData name="Sravya Yellapragada" userId="9a98ff79-6c48-4f45-9c65-a1c2bb48454d" providerId="ADAL" clId="{6DA79CB3-213C-4EBB-A309-484E641EA25F}" dt="2021-06-29T04:00:48.189" v="3804" actId="478"/>
          <ac:spMkLst>
            <pc:docMk/>
            <pc:sldMk cId="3814786284" sldId="279"/>
            <ac:spMk id="4" creationId="{F43FD00F-0450-402D-A74F-AC27A748B90E}"/>
          </ac:spMkLst>
        </pc:spChg>
        <pc:spChg chg="add mod">
          <ac:chgData name="Sravya Yellapragada" userId="9a98ff79-6c48-4f45-9c65-a1c2bb48454d" providerId="ADAL" clId="{6DA79CB3-213C-4EBB-A309-484E641EA25F}" dt="2021-06-30T08:09:59.508" v="6793" actId="14100"/>
          <ac:spMkLst>
            <pc:docMk/>
            <pc:sldMk cId="3814786284" sldId="279"/>
            <ac:spMk id="7" creationId="{B7E19D53-FE40-4138-A1D4-8E40F74E0C64}"/>
          </ac:spMkLst>
        </pc:spChg>
        <pc:spChg chg="add mod">
          <ac:chgData name="Sravya Yellapragada" userId="9a98ff79-6c48-4f45-9c65-a1c2bb48454d" providerId="ADAL" clId="{6DA79CB3-213C-4EBB-A309-484E641EA25F}" dt="2021-06-30T08:09:27.858" v="6791" actId="26606"/>
          <ac:spMkLst>
            <pc:docMk/>
            <pc:sldMk cId="3814786284" sldId="279"/>
            <ac:spMk id="8" creationId="{5834D3DF-B441-4DA2-A8A3-EE0F3B14E894}"/>
          </ac:spMkLst>
        </pc:spChg>
        <pc:spChg chg="add">
          <ac:chgData name="Sravya Yellapragada" userId="9a98ff79-6c48-4f45-9c65-a1c2bb48454d" providerId="ADAL" clId="{6DA79CB3-213C-4EBB-A309-484E641EA25F}" dt="2021-06-30T08:09:27.858" v="6791" actId="26606"/>
          <ac:spMkLst>
            <pc:docMk/>
            <pc:sldMk cId="3814786284" sldId="279"/>
            <ac:spMk id="13" creationId="{C95B82D5-A8BB-45BF-BED8-C7B206892100}"/>
          </ac:spMkLst>
        </pc:spChg>
        <pc:spChg chg="add">
          <ac:chgData name="Sravya Yellapragada" userId="9a98ff79-6c48-4f45-9c65-a1c2bb48454d" providerId="ADAL" clId="{6DA79CB3-213C-4EBB-A309-484E641EA25F}" dt="2021-06-30T08:09:27.858" v="6791" actId="26606"/>
          <ac:spMkLst>
            <pc:docMk/>
            <pc:sldMk cId="3814786284" sldId="279"/>
            <ac:spMk id="15" creationId="{296C61EC-FBF4-4216-BE67-6C864D30A01C}"/>
          </ac:spMkLst>
        </pc:spChg>
        <pc:spChg chg="add">
          <ac:chgData name="Sravya Yellapragada" userId="9a98ff79-6c48-4f45-9c65-a1c2bb48454d" providerId="ADAL" clId="{6DA79CB3-213C-4EBB-A309-484E641EA25F}" dt="2021-06-30T08:09:27.858" v="6791" actId="26606"/>
          <ac:spMkLst>
            <pc:docMk/>
            <pc:sldMk cId="3814786284" sldId="279"/>
            <ac:spMk id="17" creationId="{39D6C490-0229-4573-9696-B73E5B3A9C33}"/>
          </ac:spMkLst>
        </pc:spChg>
        <pc:picChg chg="add mod">
          <ac:chgData name="Sravya Yellapragada" userId="9a98ff79-6c48-4f45-9c65-a1c2bb48454d" providerId="ADAL" clId="{6DA79CB3-213C-4EBB-A309-484E641EA25F}" dt="2021-06-30T08:09:27.858" v="6791" actId="26606"/>
          <ac:picMkLst>
            <pc:docMk/>
            <pc:sldMk cId="3814786284" sldId="279"/>
            <ac:picMk id="5" creationId="{9AFC00E6-1298-4857-B36F-20B9AB47AC50}"/>
          </ac:picMkLst>
        </pc:picChg>
        <pc:picChg chg="add mod">
          <ac:chgData name="Sravya Yellapragada" userId="9a98ff79-6c48-4f45-9c65-a1c2bb48454d" providerId="ADAL" clId="{6DA79CB3-213C-4EBB-A309-484E641EA25F}" dt="2021-06-30T08:09:27.858" v="6791" actId="26606"/>
          <ac:picMkLst>
            <pc:docMk/>
            <pc:sldMk cId="3814786284" sldId="279"/>
            <ac:picMk id="6" creationId="{CA54C726-1C08-4CB4-8BC5-C2F165649203}"/>
          </ac:picMkLst>
        </pc:picChg>
      </pc:sldChg>
      <pc:sldChg chg="modSp new del mod">
        <pc:chgData name="Sravya Yellapragada" userId="9a98ff79-6c48-4f45-9c65-a1c2bb48454d" providerId="ADAL" clId="{6DA79CB3-213C-4EBB-A309-484E641EA25F}" dt="2021-06-29T04:49:21.327" v="4043" actId="2696"/>
        <pc:sldMkLst>
          <pc:docMk/>
          <pc:sldMk cId="3527594467" sldId="280"/>
        </pc:sldMkLst>
        <pc:spChg chg="mod">
          <ac:chgData name="Sravya Yellapragada" userId="9a98ff79-6c48-4f45-9c65-a1c2bb48454d" providerId="ADAL" clId="{6DA79CB3-213C-4EBB-A309-484E641EA25F}" dt="2021-06-28T20:01:16.002" v="3378" actId="20577"/>
          <ac:spMkLst>
            <pc:docMk/>
            <pc:sldMk cId="3527594467" sldId="280"/>
            <ac:spMk id="2" creationId="{2B8CE1A9-72BB-42A2-9B85-6FC47CF44ECE}"/>
          </ac:spMkLst>
        </pc:spChg>
      </pc:sldChg>
      <pc:sldChg chg="modSp new del mod">
        <pc:chgData name="Sravya Yellapragada" userId="9a98ff79-6c48-4f45-9c65-a1c2bb48454d" providerId="ADAL" clId="{6DA79CB3-213C-4EBB-A309-484E641EA25F}" dt="2021-06-29T04:20:26.821" v="3954" actId="47"/>
        <pc:sldMkLst>
          <pc:docMk/>
          <pc:sldMk cId="763697556" sldId="281"/>
        </pc:sldMkLst>
        <pc:spChg chg="mod">
          <ac:chgData name="Sravya Yellapragada" userId="9a98ff79-6c48-4f45-9c65-a1c2bb48454d" providerId="ADAL" clId="{6DA79CB3-213C-4EBB-A309-484E641EA25F}" dt="2021-06-28T20:02:02.952" v="3408" actId="20577"/>
          <ac:spMkLst>
            <pc:docMk/>
            <pc:sldMk cId="763697556" sldId="281"/>
            <ac:spMk id="2" creationId="{3AFC523A-A5C4-407F-8DB3-63E2B1EB729B}"/>
          </ac:spMkLst>
        </pc:spChg>
      </pc:sldChg>
      <pc:sldChg chg="addSp delSp modSp new mod setBg">
        <pc:chgData name="Sravya Yellapragada" userId="9a98ff79-6c48-4f45-9c65-a1c2bb48454d" providerId="ADAL" clId="{6DA79CB3-213C-4EBB-A309-484E641EA25F}" dt="2021-06-29T09:08:37.720" v="6412" actId="1076"/>
        <pc:sldMkLst>
          <pc:docMk/>
          <pc:sldMk cId="2945271596" sldId="282"/>
        </pc:sldMkLst>
        <pc:spChg chg="mod">
          <ac:chgData name="Sravya Yellapragada" userId="9a98ff79-6c48-4f45-9c65-a1c2bb48454d" providerId="ADAL" clId="{6DA79CB3-213C-4EBB-A309-484E641EA25F}" dt="2021-06-29T05:23:36.765" v="4288" actId="26606"/>
          <ac:spMkLst>
            <pc:docMk/>
            <pc:sldMk cId="2945271596" sldId="282"/>
            <ac:spMk id="2" creationId="{65B0A0EF-0AA9-4927-8530-9AE13D5A48EC}"/>
          </ac:spMkLst>
        </pc:spChg>
        <pc:spChg chg="add mod">
          <ac:chgData name="Sravya Yellapragada" userId="9a98ff79-6c48-4f45-9c65-a1c2bb48454d" providerId="ADAL" clId="{6DA79CB3-213C-4EBB-A309-484E641EA25F}" dt="2021-06-29T09:08:37.720" v="6412" actId="1076"/>
          <ac:spMkLst>
            <pc:docMk/>
            <pc:sldMk cId="2945271596" sldId="282"/>
            <ac:spMk id="3" creationId="{9E68A3D1-BF3F-4EAF-B549-DBAEB5EA53BD}"/>
          </ac:spMkLst>
        </pc:spChg>
        <pc:spChg chg="del mod">
          <ac:chgData name="Sravya Yellapragada" userId="9a98ff79-6c48-4f45-9c65-a1c2bb48454d" providerId="ADAL" clId="{6DA79CB3-213C-4EBB-A309-484E641EA25F}" dt="2021-06-29T05:21:18.778" v="4275"/>
          <ac:spMkLst>
            <pc:docMk/>
            <pc:sldMk cId="2945271596" sldId="282"/>
            <ac:spMk id="3" creationId="{AA0020BD-FF88-45B8-AADF-26587CA27F72}"/>
          </ac:spMkLst>
        </pc:spChg>
        <pc:spChg chg="del mod">
          <ac:chgData name="Sravya Yellapragada" userId="9a98ff79-6c48-4f45-9c65-a1c2bb48454d" providerId="ADAL" clId="{6DA79CB3-213C-4EBB-A309-484E641EA25F}" dt="2021-06-29T05:05:20.502" v="4273" actId="478"/>
          <ac:spMkLst>
            <pc:docMk/>
            <pc:sldMk cId="2945271596" sldId="282"/>
            <ac:spMk id="4" creationId="{BCEA70ED-95B8-4158-BFFD-E0AD8015452B}"/>
          </ac:spMkLst>
        </pc:spChg>
        <pc:spChg chg="add del">
          <ac:chgData name="Sravya Yellapragada" userId="9a98ff79-6c48-4f45-9c65-a1c2bb48454d" providerId="ADAL" clId="{6DA79CB3-213C-4EBB-A309-484E641EA25F}" dt="2021-06-29T05:23:36.765" v="4288" actId="26606"/>
          <ac:spMkLst>
            <pc:docMk/>
            <pc:sldMk cId="2945271596" sldId="282"/>
            <ac:spMk id="11" creationId="{D12DDE76-C203-4047-9998-63900085B5E8}"/>
          </ac:spMkLst>
        </pc:spChg>
        <pc:spChg chg="add">
          <ac:chgData name="Sravya Yellapragada" userId="9a98ff79-6c48-4f45-9c65-a1c2bb48454d" providerId="ADAL" clId="{6DA79CB3-213C-4EBB-A309-484E641EA25F}" dt="2021-06-29T05:23:36.765" v="4288" actId="26606"/>
          <ac:spMkLst>
            <pc:docMk/>
            <pc:sldMk cId="2945271596" sldId="282"/>
            <ac:spMk id="16" creationId="{BA79A7CF-01AF-4178-9369-94E0C90EB046}"/>
          </ac:spMkLst>
        </pc:spChg>
        <pc:spChg chg="add">
          <ac:chgData name="Sravya Yellapragada" userId="9a98ff79-6c48-4f45-9c65-a1c2bb48454d" providerId="ADAL" clId="{6DA79CB3-213C-4EBB-A309-484E641EA25F}" dt="2021-06-29T05:23:36.765" v="4288" actId="26606"/>
          <ac:spMkLst>
            <pc:docMk/>
            <pc:sldMk cId="2945271596" sldId="282"/>
            <ac:spMk id="18" creationId="{99413ED5-9ED4-4772-BCE4-2BCAE6B12E35}"/>
          </ac:spMkLst>
        </pc:spChg>
        <pc:spChg chg="add">
          <ac:chgData name="Sravya Yellapragada" userId="9a98ff79-6c48-4f45-9c65-a1c2bb48454d" providerId="ADAL" clId="{6DA79CB3-213C-4EBB-A309-484E641EA25F}" dt="2021-06-29T05:23:36.765" v="4288" actId="26606"/>
          <ac:spMkLst>
            <pc:docMk/>
            <pc:sldMk cId="2945271596" sldId="282"/>
            <ac:spMk id="20" creationId="{04357C93-F0CB-4A1C-8F77-4E9063789819}"/>
          </ac:spMkLst>
        </pc:spChg>
        <pc:spChg chg="add">
          <ac:chgData name="Sravya Yellapragada" userId="9a98ff79-6c48-4f45-9c65-a1c2bb48454d" providerId="ADAL" clId="{6DA79CB3-213C-4EBB-A309-484E641EA25F}" dt="2021-06-29T05:23:36.765" v="4288" actId="26606"/>
          <ac:spMkLst>
            <pc:docMk/>
            <pc:sldMk cId="2945271596" sldId="282"/>
            <ac:spMk id="22" creationId="{90F533E9-6690-41A8-A372-4C6C622D028D}"/>
          </ac:spMkLst>
        </pc:spChg>
        <pc:picChg chg="add mod">
          <ac:chgData name="Sravya Yellapragada" userId="9a98ff79-6c48-4f45-9c65-a1c2bb48454d" providerId="ADAL" clId="{6DA79CB3-213C-4EBB-A309-484E641EA25F}" dt="2021-06-29T05:23:36.765" v="4288" actId="26606"/>
          <ac:picMkLst>
            <pc:docMk/>
            <pc:sldMk cId="2945271596" sldId="282"/>
            <ac:picMk id="6" creationId="{75A138E4-D8CD-4414-BE9E-A63D7719D5EB}"/>
          </ac:picMkLst>
        </pc:picChg>
      </pc:sldChg>
      <pc:sldChg chg="addSp delSp modSp new mod setBg">
        <pc:chgData name="Sravya Yellapragada" userId="9a98ff79-6c48-4f45-9c65-a1c2bb48454d" providerId="ADAL" clId="{6DA79CB3-213C-4EBB-A309-484E641EA25F}" dt="2021-06-30T08:12:03.372" v="6798" actId="20577"/>
        <pc:sldMkLst>
          <pc:docMk/>
          <pc:sldMk cId="3689658293" sldId="283"/>
        </pc:sldMkLst>
        <pc:spChg chg="mod">
          <ac:chgData name="Sravya Yellapragada" userId="9a98ff79-6c48-4f45-9c65-a1c2bb48454d" providerId="ADAL" clId="{6DA79CB3-213C-4EBB-A309-484E641EA25F}" dt="2021-06-29T05:47:15.849" v="4840" actId="26606"/>
          <ac:spMkLst>
            <pc:docMk/>
            <pc:sldMk cId="3689658293" sldId="283"/>
            <ac:spMk id="2" creationId="{82C25655-BB66-4C11-A0DB-F5659604B1C5}"/>
          </ac:spMkLst>
        </pc:spChg>
        <pc:spChg chg="del mod">
          <ac:chgData name="Sravya Yellapragada" userId="9a98ff79-6c48-4f45-9c65-a1c2bb48454d" providerId="ADAL" clId="{6DA79CB3-213C-4EBB-A309-484E641EA25F}" dt="2021-06-29T05:47:15.849" v="4840" actId="26606"/>
          <ac:spMkLst>
            <pc:docMk/>
            <pc:sldMk cId="3689658293" sldId="283"/>
            <ac:spMk id="3" creationId="{6B60C48C-FC5D-46CC-A970-152564E7C3EF}"/>
          </ac:spMkLst>
        </pc:spChg>
        <pc:spChg chg="del">
          <ac:chgData name="Sravya Yellapragada" userId="9a98ff79-6c48-4f45-9c65-a1c2bb48454d" providerId="ADAL" clId="{6DA79CB3-213C-4EBB-A309-484E641EA25F}" dt="2021-06-29T05:30:34.431" v="4313" actId="478"/>
          <ac:spMkLst>
            <pc:docMk/>
            <pc:sldMk cId="3689658293" sldId="283"/>
            <ac:spMk id="4" creationId="{FB18A412-4300-4185-B331-0674850391B2}"/>
          </ac:spMkLst>
        </pc:spChg>
        <pc:spChg chg="add mod">
          <ac:chgData name="Sravya Yellapragada" userId="9a98ff79-6c48-4f45-9c65-a1c2bb48454d" providerId="ADAL" clId="{6DA79CB3-213C-4EBB-A309-484E641EA25F}" dt="2021-06-29T05:59:37.981" v="5186"/>
          <ac:spMkLst>
            <pc:docMk/>
            <pc:sldMk cId="3689658293" sldId="283"/>
            <ac:spMk id="8" creationId="{F4A8B828-971A-4786-BCE6-E628DF76A9B4}"/>
          </ac:spMkLst>
        </pc:spChg>
        <pc:spChg chg="add">
          <ac:chgData name="Sravya Yellapragada" userId="9a98ff79-6c48-4f45-9c65-a1c2bb48454d" providerId="ADAL" clId="{6DA79CB3-213C-4EBB-A309-484E641EA25F}" dt="2021-06-29T05:47:15.849" v="4840" actId="26606"/>
          <ac:spMkLst>
            <pc:docMk/>
            <pc:sldMk cId="3689658293" sldId="283"/>
            <ac:spMk id="9" creationId="{AE2B703B-46F9-481A-A605-82E2A828C4FA}"/>
          </ac:spMkLst>
        </pc:spChg>
        <pc:spChg chg="add">
          <ac:chgData name="Sravya Yellapragada" userId="9a98ff79-6c48-4f45-9c65-a1c2bb48454d" providerId="ADAL" clId="{6DA79CB3-213C-4EBB-A309-484E641EA25F}" dt="2021-06-29T05:47:15.849" v="4840" actId="26606"/>
          <ac:spMkLst>
            <pc:docMk/>
            <pc:sldMk cId="3689658293" sldId="283"/>
            <ac:spMk id="11" creationId="{F13BE4D7-0C3D-4906-B230-A1C5B4665CCF}"/>
          </ac:spMkLst>
        </pc:spChg>
        <pc:graphicFrameChg chg="add mod">
          <ac:chgData name="Sravya Yellapragada" userId="9a98ff79-6c48-4f45-9c65-a1c2bb48454d" providerId="ADAL" clId="{6DA79CB3-213C-4EBB-A309-484E641EA25F}" dt="2021-06-30T08:12:03.372" v="6798" actId="20577"/>
          <ac:graphicFrameMkLst>
            <pc:docMk/>
            <pc:sldMk cId="3689658293" sldId="283"/>
            <ac:graphicFrameMk id="5" creationId="{944A0ACE-8209-4690-8068-97FB0F1616D7}"/>
          </ac:graphicFrameMkLst>
        </pc:graphicFrameChg>
      </pc:sldChg>
      <pc:sldChg chg="addSp delSp modSp new mod setBg">
        <pc:chgData name="Sravya Yellapragada" userId="9a98ff79-6c48-4f45-9c65-a1c2bb48454d" providerId="ADAL" clId="{6DA79CB3-213C-4EBB-A309-484E641EA25F}" dt="2021-06-30T08:16:14.353" v="6820" actId="27636"/>
        <pc:sldMkLst>
          <pc:docMk/>
          <pc:sldMk cId="3182300282" sldId="284"/>
        </pc:sldMkLst>
        <pc:spChg chg="mod">
          <ac:chgData name="Sravya Yellapragada" userId="9a98ff79-6c48-4f45-9c65-a1c2bb48454d" providerId="ADAL" clId="{6DA79CB3-213C-4EBB-A309-484E641EA25F}" dt="2021-06-30T08:16:14.301" v="6819" actId="26606"/>
          <ac:spMkLst>
            <pc:docMk/>
            <pc:sldMk cId="3182300282" sldId="284"/>
            <ac:spMk id="2" creationId="{3A0A3943-B04E-4E9F-BDE4-52EBFE92D886}"/>
          </ac:spMkLst>
        </pc:spChg>
        <pc:spChg chg="mod ord">
          <ac:chgData name="Sravya Yellapragada" userId="9a98ff79-6c48-4f45-9c65-a1c2bb48454d" providerId="ADAL" clId="{6DA79CB3-213C-4EBB-A309-484E641EA25F}" dt="2021-06-30T08:16:14.353" v="6820" actId="27636"/>
          <ac:spMkLst>
            <pc:docMk/>
            <pc:sldMk cId="3182300282" sldId="284"/>
            <ac:spMk id="3" creationId="{EBC9997B-AA37-4159-8958-037D65579893}"/>
          </ac:spMkLst>
        </pc:spChg>
        <pc:spChg chg="del">
          <ac:chgData name="Sravya Yellapragada" userId="9a98ff79-6c48-4f45-9c65-a1c2bb48454d" providerId="ADAL" clId="{6DA79CB3-213C-4EBB-A309-484E641EA25F}" dt="2021-06-29T04:57:44.738" v="4217" actId="478"/>
          <ac:spMkLst>
            <pc:docMk/>
            <pc:sldMk cId="3182300282" sldId="284"/>
            <ac:spMk id="4" creationId="{FB03DE19-38DA-49A6-8F8C-B8C639C6480B}"/>
          </ac:spMkLst>
        </pc:spChg>
        <pc:spChg chg="add del">
          <ac:chgData name="Sravya Yellapragada" userId="9a98ff79-6c48-4f45-9c65-a1c2bb48454d" providerId="ADAL" clId="{6DA79CB3-213C-4EBB-A309-484E641EA25F}" dt="2021-06-29T04:58:10.757" v="4219" actId="26606"/>
          <ac:spMkLst>
            <pc:docMk/>
            <pc:sldMk cId="3182300282" sldId="284"/>
            <ac:spMk id="8" creationId="{2B566528-1B12-4246-9431-5C2D7D081168}"/>
          </ac:spMkLst>
        </pc:spChg>
        <pc:spChg chg="add del">
          <ac:chgData name="Sravya Yellapragada" userId="9a98ff79-6c48-4f45-9c65-a1c2bb48454d" providerId="ADAL" clId="{6DA79CB3-213C-4EBB-A309-484E641EA25F}" dt="2021-06-29T04:58:10.757" v="4219" actId="26606"/>
          <ac:spMkLst>
            <pc:docMk/>
            <pc:sldMk cId="3182300282" sldId="284"/>
            <ac:spMk id="10" creationId="{2E80C965-DB6D-4F81-9E9E-B027384D0BD6}"/>
          </ac:spMkLst>
        </pc:spChg>
        <pc:spChg chg="add del">
          <ac:chgData name="Sravya Yellapragada" userId="9a98ff79-6c48-4f45-9c65-a1c2bb48454d" providerId="ADAL" clId="{6DA79CB3-213C-4EBB-A309-484E641EA25F}" dt="2021-06-29T04:58:10.757" v="4219" actId="26606"/>
          <ac:spMkLst>
            <pc:docMk/>
            <pc:sldMk cId="3182300282" sldId="284"/>
            <ac:spMk id="12" creationId="{A580F890-B085-4E95-96AA-55AEBEC5CE6E}"/>
          </ac:spMkLst>
        </pc:spChg>
        <pc:spChg chg="add del">
          <ac:chgData name="Sravya Yellapragada" userId="9a98ff79-6c48-4f45-9c65-a1c2bb48454d" providerId="ADAL" clId="{6DA79CB3-213C-4EBB-A309-484E641EA25F}" dt="2021-06-29T04:58:10.757" v="4219" actId="26606"/>
          <ac:spMkLst>
            <pc:docMk/>
            <pc:sldMk cId="3182300282" sldId="284"/>
            <ac:spMk id="14" creationId="{D3F51FEB-38FB-4F6C-9F7B-2F2AFAB65463}"/>
          </ac:spMkLst>
        </pc:spChg>
        <pc:spChg chg="add del">
          <ac:chgData name="Sravya Yellapragada" userId="9a98ff79-6c48-4f45-9c65-a1c2bb48454d" providerId="ADAL" clId="{6DA79CB3-213C-4EBB-A309-484E641EA25F}" dt="2021-06-29T04:58:10.757" v="4219" actId="26606"/>
          <ac:spMkLst>
            <pc:docMk/>
            <pc:sldMk cId="3182300282" sldId="284"/>
            <ac:spMk id="16" creationId="{1E547BA6-BAE0-43BB-A7CA-60F69CE252F0}"/>
          </ac:spMkLst>
        </pc:spChg>
        <pc:spChg chg="add del">
          <ac:chgData name="Sravya Yellapragada" userId="9a98ff79-6c48-4f45-9c65-a1c2bb48454d" providerId="ADAL" clId="{6DA79CB3-213C-4EBB-A309-484E641EA25F}" dt="2021-06-29T05:29:22.369" v="4307" actId="26606"/>
          <ac:spMkLst>
            <pc:docMk/>
            <pc:sldMk cId="3182300282" sldId="284"/>
            <ac:spMk id="18" creationId="{59A309A7-1751-4ABE-A3C1-EEC40366AD89}"/>
          </ac:spMkLst>
        </pc:spChg>
        <pc:spChg chg="add del">
          <ac:chgData name="Sravya Yellapragada" userId="9a98ff79-6c48-4f45-9c65-a1c2bb48454d" providerId="ADAL" clId="{6DA79CB3-213C-4EBB-A309-484E641EA25F}" dt="2021-06-29T05:29:22.369" v="4307" actId="26606"/>
          <ac:spMkLst>
            <pc:docMk/>
            <pc:sldMk cId="3182300282" sldId="284"/>
            <ac:spMk id="19" creationId="{967D8EB6-EAE1-4F9C-B398-83321E287204}"/>
          </ac:spMkLst>
        </pc:spChg>
        <pc:spChg chg="add del">
          <ac:chgData name="Sravya Yellapragada" userId="9a98ff79-6c48-4f45-9c65-a1c2bb48454d" providerId="ADAL" clId="{6DA79CB3-213C-4EBB-A309-484E641EA25F}" dt="2021-06-30T08:16:14.301" v="6819" actId="26606"/>
          <ac:spMkLst>
            <pc:docMk/>
            <pc:sldMk cId="3182300282" sldId="284"/>
            <ac:spMk id="24" creationId="{1CD81A2A-6ED4-4EF4-A14C-912D31E14800}"/>
          </ac:spMkLst>
        </pc:spChg>
        <pc:spChg chg="add del">
          <ac:chgData name="Sravya Yellapragada" userId="9a98ff79-6c48-4f45-9c65-a1c2bb48454d" providerId="ADAL" clId="{6DA79CB3-213C-4EBB-A309-484E641EA25F}" dt="2021-06-30T08:16:14.301" v="6819" actId="26606"/>
          <ac:spMkLst>
            <pc:docMk/>
            <pc:sldMk cId="3182300282" sldId="284"/>
            <ac:spMk id="26" creationId="{1661932C-CA15-4E17-B115-FAE7CBEE4789}"/>
          </ac:spMkLst>
        </pc:spChg>
        <pc:spChg chg="add del">
          <ac:chgData name="Sravya Yellapragada" userId="9a98ff79-6c48-4f45-9c65-a1c2bb48454d" providerId="ADAL" clId="{6DA79CB3-213C-4EBB-A309-484E641EA25F}" dt="2021-06-30T08:16:14.301" v="6819" actId="26606"/>
          <ac:spMkLst>
            <pc:docMk/>
            <pc:sldMk cId="3182300282" sldId="284"/>
            <ac:spMk id="28" creationId="{8590ADD5-9383-4D3D-9047-3DA2593CCB5D}"/>
          </ac:spMkLst>
        </pc:spChg>
        <pc:spChg chg="add del">
          <ac:chgData name="Sravya Yellapragada" userId="9a98ff79-6c48-4f45-9c65-a1c2bb48454d" providerId="ADAL" clId="{6DA79CB3-213C-4EBB-A309-484E641EA25F}" dt="2021-06-30T08:16:14.301" v="6819" actId="26606"/>
          <ac:spMkLst>
            <pc:docMk/>
            <pc:sldMk cId="3182300282" sldId="284"/>
            <ac:spMk id="30" creationId="{DABE3E45-88CF-45D8-8D40-C773324D93F6}"/>
          </ac:spMkLst>
        </pc:spChg>
        <pc:spChg chg="add del">
          <ac:chgData name="Sravya Yellapragada" userId="9a98ff79-6c48-4f45-9c65-a1c2bb48454d" providerId="ADAL" clId="{6DA79CB3-213C-4EBB-A309-484E641EA25F}" dt="2021-06-30T08:16:14.301" v="6819" actId="26606"/>
          <ac:spMkLst>
            <pc:docMk/>
            <pc:sldMk cId="3182300282" sldId="284"/>
            <ac:spMk id="34" creationId="{B91ECDA9-56DC-4270-8F33-01C5637B8CEB}"/>
          </ac:spMkLst>
        </pc:spChg>
        <pc:spChg chg="add del">
          <ac:chgData name="Sravya Yellapragada" userId="9a98ff79-6c48-4f45-9c65-a1c2bb48454d" providerId="ADAL" clId="{6DA79CB3-213C-4EBB-A309-484E641EA25F}" dt="2021-06-30T08:16:14.301" v="6819" actId="26606"/>
          <ac:spMkLst>
            <pc:docMk/>
            <pc:sldMk cId="3182300282" sldId="284"/>
            <ac:spMk id="36" creationId="{75F47824-961D-465D-84F9-EAE11BC6173B}"/>
          </ac:spMkLst>
        </pc:spChg>
        <pc:spChg chg="add del">
          <ac:chgData name="Sravya Yellapragada" userId="9a98ff79-6c48-4f45-9c65-a1c2bb48454d" providerId="ADAL" clId="{6DA79CB3-213C-4EBB-A309-484E641EA25F}" dt="2021-06-30T08:16:14.301" v="6819" actId="26606"/>
          <ac:spMkLst>
            <pc:docMk/>
            <pc:sldMk cId="3182300282" sldId="284"/>
            <ac:spMk id="38" creationId="{FEC9DA3E-C1D7-472D-B7C0-F71AE41FBA23}"/>
          </ac:spMkLst>
        </pc:spChg>
        <pc:spChg chg="add">
          <ac:chgData name="Sravya Yellapragada" userId="9a98ff79-6c48-4f45-9c65-a1c2bb48454d" providerId="ADAL" clId="{6DA79CB3-213C-4EBB-A309-484E641EA25F}" dt="2021-06-30T08:16:14.301" v="6819" actId="26606"/>
          <ac:spMkLst>
            <pc:docMk/>
            <pc:sldMk cId="3182300282" sldId="284"/>
            <ac:spMk id="43" creationId="{23A58148-D452-4F6F-A2FE-EED968DE1970}"/>
          </ac:spMkLst>
        </pc:spChg>
        <pc:picChg chg="add mod">
          <ac:chgData name="Sravya Yellapragada" userId="9a98ff79-6c48-4f45-9c65-a1c2bb48454d" providerId="ADAL" clId="{6DA79CB3-213C-4EBB-A309-484E641EA25F}" dt="2021-06-30T08:16:14.301" v="6819" actId="26606"/>
          <ac:picMkLst>
            <pc:docMk/>
            <pc:sldMk cId="3182300282" sldId="284"/>
            <ac:picMk id="7" creationId="{3D1E309D-F2DB-4014-B12A-7A5D913FD90D}"/>
          </ac:picMkLst>
        </pc:picChg>
        <pc:cxnChg chg="add del">
          <ac:chgData name="Sravya Yellapragada" userId="9a98ff79-6c48-4f45-9c65-a1c2bb48454d" providerId="ADAL" clId="{6DA79CB3-213C-4EBB-A309-484E641EA25F}" dt="2021-06-30T08:16:14.301" v="6819" actId="26606"/>
          <ac:cxnSpMkLst>
            <pc:docMk/>
            <pc:sldMk cId="3182300282" sldId="284"/>
            <ac:cxnSpMk id="32" creationId="{49CD1692-827B-4C8D-B4A1-134FD04CF45C}"/>
          </ac:cxnSpMkLst>
        </pc:cxnChg>
      </pc:sldChg>
      <pc:sldChg chg="delSp new del mod">
        <pc:chgData name="Sravya Yellapragada" userId="9a98ff79-6c48-4f45-9c65-a1c2bb48454d" providerId="ADAL" clId="{6DA79CB3-213C-4EBB-A309-484E641EA25F}" dt="2021-06-28T20:03:18.741" v="3465" actId="2696"/>
        <pc:sldMkLst>
          <pc:docMk/>
          <pc:sldMk cId="1650545838" sldId="285"/>
        </pc:sldMkLst>
        <pc:spChg chg="del">
          <ac:chgData name="Sravya Yellapragada" userId="9a98ff79-6c48-4f45-9c65-a1c2bb48454d" providerId="ADAL" clId="{6DA79CB3-213C-4EBB-A309-484E641EA25F}" dt="2021-06-28T20:03:08.715" v="3464" actId="478"/>
          <ac:spMkLst>
            <pc:docMk/>
            <pc:sldMk cId="1650545838" sldId="285"/>
            <ac:spMk id="2" creationId="{829AD822-FECA-443F-8144-F65F7C218DFC}"/>
          </ac:spMkLst>
        </pc:spChg>
      </pc:sldChg>
      <pc:sldChg chg="addSp delSp modSp new mod setBg">
        <pc:chgData name="Sravya Yellapragada" userId="9a98ff79-6c48-4f45-9c65-a1c2bb48454d" providerId="ADAL" clId="{6DA79CB3-213C-4EBB-A309-484E641EA25F}" dt="2021-06-29T05:30:19.512" v="4312" actId="962"/>
        <pc:sldMkLst>
          <pc:docMk/>
          <pc:sldMk cId="2546655540" sldId="285"/>
        </pc:sldMkLst>
        <pc:spChg chg="del">
          <ac:chgData name="Sravya Yellapragada" userId="9a98ff79-6c48-4f45-9c65-a1c2bb48454d" providerId="ADAL" clId="{6DA79CB3-213C-4EBB-A309-484E641EA25F}" dt="2021-06-28T20:03:30.500" v="3467" actId="478"/>
          <ac:spMkLst>
            <pc:docMk/>
            <pc:sldMk cId="2546655540" sldId="285"/>
            <ac:spMk id="2" creationId="{89927617-E4C1-424F-9E43-45415C9AF8E2}"/>
          </ac:spMkLst>
        </pc:spChg>
        <pc:spChg chg="del">
          <ac:chgData name="Sravya Yellapragada" userId="9a98ff79-6c48-4f45-9c65-a1c2bb48454d" providerId="ADAL" clId="{6DA79CB3-213C-4EBB-A309-484E641EA25F}" dt="2021-06-28T20:03:33.940" v="3468" actId="478"/>
          <ac:spMkLst>
            <pc:docMk/>
            <pc:sldMk cId="2546655540" sldId="285"/>
            <ac:spMk id="3" creationId="{8C720F01-E87F-4F54-A8A9-8E14927F0276}"/>
          </ac:spMkLst>
        </pc:spChg>
        <pc:spChg chg="add del">
          <ac:chgData name="Sravya Yellapragada" userId="9a98ff79-6c48-4f45-9c65-a1c2bb48454d" providerId="ADAL" clId="{6DA79CB3-213C-4EBB-A309-484E641EA25F}" dt="2021-06-28T20:05:28.401" v="3488" actId="26606"/>
          <ac:spMkLst>
            <pc:docMk/>
            <pc:sldMk cId="2546655540" sldId="285"/>
            <ac:spMk id="12" creationId="{42A4FC2C-047E-45A5-965D-8E1E3BF09BC6}"/>
          </ac:spMkLst>
        </pc:spChg>
        <pc:spChg chg="add del">
          <ac:chgData name="Sravya Yellapragada" userId="9a98ff79-6c48-4f45-9c65-a1c2bb48454d" providerId="ADAL" clId="{6DA79CB3-213C-4EBB-A309-484E641EA25F}" dt="2021-06-28T20:05:28.401" v="3488" actId="26606"/>
          <ac:spMkLst>
            <pc:docMk/>
            <pc:sldMk cId="2546655540" sldId="285"/>
            <ac:spMk id="17" creationId="{42A4FC2C-047E-45A5-965D-8E1E3BF09BC6}"/>
          </ac:spMkLst>
        </pc:spChg>
        <pc:picChg chg="add del mod">
          <ac:chgData name="Sravya Yellapragada" userId="9a98ff79-6c48-4f45-9c65-a1c2bb48454d" providerId="ADAL" clId="{6DA79CB3-213C-4EBB-A309-484E641EA25F}" dt="2021-06-28T20:03:52.409" v="3472" actId="478"/>
          <ac:picMkLst>
            <pc:docMk/>
            <pc:sldMk cId="2546655540" sldId="285"/>
            <ac:picMk id="5" creationId="{F489F12E-42DA-45AB-9D06-F4E145A0A1D0}"/>
          </ac:picMkLst>
        </pc:picChg>
        <pc:picChg chg="add del mod">
          <ac:chgData name="Sravya Yellapragada" userId="9a98ff79-6c48-4f45-9c65-a1c2bb48454d" providerId="ADAL" clId="{6DA79CB3-213C-4EBB-A309-484E641EA25F}" dt="2021-06-28T20:04:13.819" v="3477" actId="478"/>
          <ac:picMkLst>
            <pc:docMk/>
            <pc:sldMk cId="2546655540" sldId="285"/>
            <ac:picMk id="7" creationId="{9D9B66EE-D9A7-4019-9503-9371CC36EB5E}"/>
          </ac:picMkLst>
        </pc:picChg>
        <pc:picChg chg="add del mod">
          <ac:chgData name="Sravya Yellapragada" userId="9a98ff79-6c48-4f45-9c65-a1c2bb48454d" providerId="ADAL" clId="{6DA79CB3-213C-4EBB-A309-484E641EA25F}" dt="2021-06-28T20:04:58.819" v="3484" actId="478"/>
          <ac:picMkLst>
            <pc:docMk/>
            <pc:sldMk cId="2546655540" sldId="285"/>
            <ac:picMk id="9" creationId="{A6C47431-A20D-4021-9814-ED912D9604DD}"/>
          </ac:picMkLst>
        </pc:picChg>
        <pc:picChg chg="add del mod">
          <ac:chgData name="Sravya Yellapragada" userId="9a98ff79-6c48-4f45-9c65-a1c2bb48454d" providerId="ADAL" clId="{6DA79CB3-213C-4EBB-A309-484E641EA25F}" dt="2021-06-29T05:30:03.793" v="4309" actId="478"/>
          <ac:picMkLst>
            <pc:docMk/>
            <pc:sldMk cId="2546655540" sldId="285"/>
            <ac:picMk id="11" creationId="{9328E484-4449-450D-BC39-6FD96F9A6C07}"/>
          </ac:picMkLst>
        </pc:picChg>
        <pc:picChg chg="add mod">
          <ac:chgData name="Sravya Yellapragada" userId="9a98ff79-6c48-4f45-9c65-a1c2bb48454d" providerId="ADAL" clId="{6DA79CB3-213C-4EBB-A309-484E641EA25F}" dt="2021-06-29T05:30:19.512" v="4312" actId="962"/>
          <ac:picMkLst>
            <pc:docMk/>
            <pc:sldMk cId="2546655540" sldId="285"/>
            <ac:picMk id="14" creationId="{F43DFE80-85C6-4FC7-B5E0-11464FE696E5}"/>
          </ac:picMkLst>
        </pc:picChg>
      </pc:sldChg>
      <pc:sldChg chg="addSp delSp modSp new mod">
        <pc:chgData name="Sravya Yellapragada" userId="9a98ff79-6c48-4f45-9c65-a1c2bb48454d" providerId="ADAL" clId="{6DA79CB3-213C-4EBB-A309-484E641EA25F}" dt="2021-06-29T04:56:41.096" v="4191" actId="1076"/>
        <pc:sldMkLst>
          <pc:docMk/>
          <pc:sldMk cId="3636729302" sldId="286"/>
        </pc:sldMkLst>
        <pc:spChg chg="mod">
          <ac:chgData name="Sravya Yellapragada" userId="9a98ff79-6c48-4f45-9c65-a1c2bb48454d" providerId="ADAL" clId="{6DA79CB3-213C-4EBB-A309-484E641EA25F}" dt="2021-06-29T04:51:03.519" v="4107" actId="20577"/>
          <ac:spMkLst>
            <pc:docMk/>
            <pc:sldMk cId="3636729302" sldId="286"/>
            <ac:spMk id="2" creationId="{52D27A21-7D55-4B55-BC39-E82EC7D31ED3}"/>
          </ac:spMkLst>
        </pc:spChg>
        <pc:spChg chg="mod">
          <ac:chgData name="Sravya Yellapragada" userId="9a98ff79-6c48-4f45-9c65-a1c2bb48454d" providerId="ADAL" clId="{6DA79CB3-213C-4EBB-A309-484E641EA25F}" dt="2021-06-29T04:55:35.532" v="4185" actId="27636"/>
          <ac:spMkLst>
            <pc:docMk/>
            <pc:sldMk cId="3636729302" sldId="286"/>
            <ac:spMk id="3" creationId="{F77CE590-FC9C-4BEF-8B64-C146282D7BAB}"/>
          </ac:spMkLst>
        </pc:spChg>
        <pc:spChg chg="del mod">
          <ac:chgData name="Sravya Yellapragada" userId="9a98ff79-6c48-4f45-9c65-a1c2bb48454d" providerId="ADAL" clId="{6DA79CB3-213C-4EBB-A309-484E641EA25F}" dt="2021-06-29T04:55:18.627" v="4177" actId="478"/>
          <ac:spMkLst>
            <pc:docMk/>
            <pc:sldMk cId="3636729302" sldId="286"/>
            <ac:spMk id="4" creationId="{EDC5CC7F-1CA4-4277-A57A-DF61A363A8C8}"/>
          </ac:spMkLst>
        </pc:spChg>
        <pc:spChg chg="add mod">
          <ac:chgData name="Sravya Yellapragada" userId="9a98ff79-6c48-4f45-9c65-a1c2bb48454d" providerId="ADAL" clId="{6DA79CB3-213C-4EBB-A309-484E641EA25F}" dt="2021-06-29T04:55:37.728" v="4187" actId="5793"/>
          <ac:spMkLst>
            <pc:docMk/>
            <pc:sldMk cId="3636729302" sldId="286"/>
            <ac:spMk id="5" creationId="{27A0C5CD-6DCF-4EBB-A578-89C384D75786}"/>
          </ac:spMkLst>
        </pc:spChg>
        <pc:picChg chg="add mod">
          <ac:chgData name="Sravya Yellapragada" userId="9a98ff79-6c48-4f45-9c65-a1c2bb48454d" providerId="ADAL" clId="{6DA79CB3-213C-4EBB-A309-484E641EA25F}" dt="2021-06-29T04:56:41.096" v="4191" actId="1076"/>
          <ac:picMkLst>
            <pc:docMk/>
            <pc:sldMk cId="3636729302" sldId="286"/>
            <ac:picMk id="7" creationId="{D153A320-8127-4D71-9E2E-944F65F34ED9}"/>
          </ac:picMkLst>
        </pc:picChg>
      </pc:sldChg>
      <pc:sldChg chg="addSp delSp modSp new mod ord setBg">
        <pc:chgData name="Sravya Yellapragada" userId="9a98ff79-6c48-4f45-9c65-a1c2bb48454d" providerId="ADAL" clId="{6DA79CB3-213C-4EBB-A309-484E641EA25F}" dt="2021-06-30T07:42:10.366" v="6573" actId="1076"/>
        <pc:sldMkLst>
          <pc:docMk/>
          <pc:sldMk cId="4160986034" sldId="287"/>
        </pc:sldMkLst>
        <pc:spChg chg="mod">
          <ac:chgData name="Sravya Yellapragada" userId="9a98ff79-6c48-4f45-9c65-a1c2bb48454d" providerId="ADAL" clId="{6DA79CB3-213C-4EBB-A309-484E641EA25F}" dt="2021-06-30T07:41:54.322" v="6572" actId="26606"/>
          <ac:spMkLst>
            <pc:docMk/>
            <pc:sldMk cId="4160986034" sldId="287"/>
            <ac:spMk id="2" creationId="{41BD4AF0-292D-4B99-850E-72A720E24CC4}"/>
          </ac:spMkLst>
        </pc:spChg>
        <pc:spChg chg="mod">
          <ac:chgData name="Sravya Yellapragada" userId="9a98ff79-6c48-4f45-9c65-a1c2bb48454d" providerId="ADAL" clId="{6DA79CB3-213C-4EBB-A309-484E641EA25F}" dt="2021-06-30T07:41:54.322" v="6572" actId="26606"/>
          <ac:spMkLst>
            <pc:docMk/>
            <pc:sldMk cId="4160986034" sldId="287"/>
            <ac:spMk id="3" creationId="{6A1B1002-8668-405D-A0A6-B9ABDC359C72}"/>
          </ac:spMkLst>
        </pc:spChg>
        <pc:spChg chg="del">
          <ac:chgData name="Sravya Yellapragada" userId="9a98ff79-6c48-4f45-9c65-a1c2bb48454d" providerId="ADAL" clId="{6DA79CB3-213C-4EBB-A309-484E641EA25F}" dt="2021-06-29T05:04:07.931" v="4263" actId="478"/>
          <ac:spMkLst>
            <pc:docMk/>
            <pc:sldMk cId="4160986034" sldId="287"/>
            <ac:spMk id="4" creationId="{11CF18B6-EB6E-4D12-A094-BEFA586FA760}"/>
          </ac:spMkLst>
        </pc:spChg>
        <pc:spChg chg="add mod">
          <ac:chgData name="Sravya Yellapragada" userId="9a98ff79-6c48-4f45-9c65-a1c2bb48454d" providerId="ADAL" clId="{6DA79CB3-213C-4EBB-A309-484E641EA25F}" dt="2021-06-30T07:41:54.322" v="6572" actId="26606"/>
          <ac:spMkLst>
            <pc:docMk/>
            <pc:sldMk cId="4160986034" sldId="287"/>
            <ac:spMk id="4" creationId="{DD65BD12-A1AA-415A-B924-5FC5BF65C59F}"/>
          </ac:spMkLst>
        </pc:spChg>
        <pc:spChg chg="add mod">
          <ac:chgData name="Sravya Yellapragada" userId="9a98ff79-6c48-4f45-9c65-a1c2bb48454d" providerId="ADAL" clId="{6DA79CB3-213C-4EBB-A309-484E641EA25F}" dt="2021-06-30T07:42:10.366" v="6573" actId="1076"/>
          <ac:spMkLst>
            <pc:docMk/>
            <pc:sldMk cId="4160986034" sldId="287"/>
            <ac:spMk id="7" creationId="{80428C39-D9C0-4B36-BB96-BD5950D98E4E}"/>
          </ac:spMkLst>
        </pc:spChg>
        <pc:spChg chg="add">
          <ac:chgData name="Sravya Yellapragada" userId="9a98ff79-6c48-4f45-9c65-a1c2bb48454d" providerId="ADAL" clId="{6DA79CB3-213C-4EBB-A309-484E641EA25F}" dt="2021-06-30T07:41:54.322" v="6572" actId="26606"/>
          <ac:spMkLst>
            <pc:docMk/>
            <pc:sldMk cId="4160986034" sldId="287"/>
            <ac:spMk id="12" creationId="{28D31E1B-0407-4223-9642-0B642CBF57D9}"/>
          </ac:spMkLst>
        </pc:spChg>
        <pc:spChg chg="add">
          <ac:chgData name="Sravya Yellapragada" userId="9a98ff79-6c48-4f45-9c65-a1c2bb48454d" providerId="ADAL" clId="{6DA79CB3-213C-4EBB-A309-484E641EA25F}" dt="2021-06-30T07:41:54.322" v="6572" actId="26606"/>
          <ac:spMkLst>
            <pc:docMk/>
            <pc:sldMk cId="4160986034" sldId="287"/>
            <ac:spMk id="19" creationId="{D5B0017B-2ECA-49AF-B397-DC140825DF8D}"/>
          </ac:spMkLst>
        </pc:spChg>
        <pc:spChg chg="add">
          <ac:chgData name="Sravya Yellapragada" userId="9a98ff79-6c48-4f45-9c65-a1c2bb48454d" providerId="ADAL" clId="{6DA79CB3-213C-4EBB-A309-484E641EA25F}" dt="2021-06-30T07:41:54.322" v="6572" actId="26606"/>
          <ac:spMkLst>
            <pc:docMk/>
            <pc:sldMk cId="4160986034" sldId="287"/>
            <ac:spMk id="21" creationId="{70E96339-907C-46C3-99AC-31179B6F0EBD}"/>
          </ac:spMkLst>
        </pc:spChg>
        <pc:grpChg chg="add">
          <ac:chgData name="Sravya Yellapragada" userId="9a98ff79-6c48-4f45-9c65-a1c2bb48454d" providerId="ADAL" clId="{6DA79CB3-213C-4EBB-A309-484E641EA25F}" dt="2021-06-30T07:41:54.322" v="6572" actId="26606"/>
          <ac:grpSpMkLst>
            <pc:docMk/>
            <pc:sldMk cId="4160986034" sldId="287"/>
            <ac:grpSpMk id="14" creationId="{AE1C45F0-260A-458C-96ED-C1F6D2151219}"/>
          </ac:grpSpMkLst>
        </pc:grpChg>
        <pc:picChg chg="add del mod">
          <ac:chgData name="Sravya Yellapragada" userId="9a98ff79-6c48-4f45-9c65-a1c2bb48454d" providerId="ADAL" clId="{6DA79CB3-213C-4EBB-A309-484E641EA25F}" dt="2021-06-30T07:41:15.278" v="6571" actId="478"/>
          <ac:picMkLst>
            <pc:docMk/>
            <pc:sldMk cId="4160986034" sldId="287"/>
            <ac:picMk id="5" creationId="{9B0D398D-21F5-4B3B-B8FC-E0C9D0D7263F}"/>
          </ac:picMkLst>
        </pc:picChg>
        <pc:picChg chg="add mod">
          <ac:chgData name="Sravya Yellapragada" userId="9a98ff79-6c48-4f45-9c65-a1c2bb48454d" providerId="ADAL" clId="{6DA79CB3-213C-4EBB-A309-484E641EA25F}" dt="2021-06-30T07:41:54.322" v="6572" actId="26606"/>
          <ac:picMkLst>
            <pc:docMk/>
            <pc:sldMk cId="4160986034" sldId="287"/>
            <ac:picMk id="6" creationId="{F25886F0-EBA9-4B30-A71A-B2C6D8B785BB}"/>
          </ac:picMkLst>
        </pc:picChg>
        <pc:cxnChg chg="add">
          <ac:chgData name="Sravya Yellapragada" userId="9a98ff79-6c48-4f45-9c65-a1c2bb48454d" providerId="ADAL" clId="{6DA79CB3-213C-4EBB-A309-484E641EA25F}" dt="2021-06-30T07:41:54.322" v="6572" actId="26606"/>
          <ac:cxnSpMkLst>
            <pc:docMk/>
            <pc:sldMk cId="4160986034" sldId="287"/>
            <ac:cxnSpMk id="23" creationId="{6CF1BAF6-AD41-4082-B212-8A1F9A2E8779}"/>
          </ac:cxnSpMkLst>
        </pc:cxnChg>
      </pc:sldChg>
      <pc:sldChg chg="addSp delSp modSp add del mod">
        <pc:chgData name="Sravya Yellapragada" userId="9a98ff79-6c48-4f45-9c65-a1c2bb48454d" providerId="ADAL" clId="{6DA79CB3-213C-4EBB-A309-484E641EA25F}" dt="2021-06-29T06:03:46.711" v="5195" actId="47"/>
        <pc:sldMkLst>
          <pc:docMk/>
          <pc:sldMk cId="2697843551" sldId="288"/>
        </pc:sldMkLst>
        <pc:spChg chg="mod">
          <ac:chgData name="Sravya Yellapragada" userId="9a98ff79-6c48-4f45-9c65-a1c2bb48454d" providerId="ADAL" clId="{6DA79CB3-213C-4EBB-A309-484E641EA25F}" dt="2021-06-29T05:50:58.278" v="4862" actId="26606"/>
          <ac:spMkLst>
            <pc:docMk/>
            <pc:sldMk cId="2697843551" sldId="288"/>
            <ac:spMk id="2" creationId="{82C25655-BB66-4C11-A0DB-F5659604B1C5}"/>
          </ac:spMkLst>
        </pc:spChg>
        <pc:spChg chg="add del mod">
          <ac:chgData name="Sravya Yellapragada" userId="9a98ff79-6c48-4f45-9c65-a1c2bb48454d" providerId="ADAL" clId="{6DA79CB3-213C-4EBB-A309-484E641EA25F}" dt="2021-06-29T05:51:25.443" v="4868" actId="478"/>
          <ac:spMkLst>
            <pc:docMk/>
            <pc:sldMk cId="2697843551" sldId="288"/>
            <ac:spMk id="4" creationId="{F200D1F0-1DC5-401A-9AF4-8CDDE6384D43}"/>
          </ac:spMkLst>
        </pc:spChg>
        <pc:spChg chg="del">
          <ac:chgData name="Sravya Yellapragada" userId="9a98ff79-6c48-4f45-9c65-a1c2bb48454d" providerId="ADAL" clId="{6DA79CB3-213C-4EBB-A309-484E641EA25F}" dt="2021-06-29T05:50:58.278" v="4862" actId="26606"/>
          <ac:spMkLst>
            <pc:docMk/>
            <pc:sldMk cId="2697843551" sldId="288"/>
            <ac:spMk id="9" creationId="{AE2B703B-46F9-481A-A605-82E2A828C4FA}"/>
          </ac:spMkLst>
        </pc:spChg>
        <pc:spChg chg="del">
          <ac:chgData name="Sravya Yellapragada" userId="9a98ff79-6c48-4f45-9c65-a1c2bb48454d" providerId="ADAL" clId="{6DA79CB3-213C-4EBB-A309-484E641EA25F}" dt="2021-06-29T05:50:58.278" v="4862" actId="26606"/>
          <ac:spMkLst>
            <pc:docMk/>
            <pc:sldMk cId="2697843551" sldId="288"/>
            <ac:spMk id="11" creationId="{F13BE4D7-0C3D-4906-B230-A1C5B4665CCF}"/>
          </ac:spMkLst>
        </pc:spChg>
        <pc:spChg chg="add">
          <ac:chgData name="Sravya Yellapragada" userId="9a98ff79-6c48-4f45-9c65-a1c2bb48454d" providerId="ADAL" clId="{6DA79CB3-213C-4EBB-A309-484E641EA25F}" dt="2021-06-29T05:50:58.278" v="4862" actId="26606"/>
          <ac:spMkLst>
            <pc:docMk/>
            <pc:sldMk cId="2697843551" sldId="288"/>
            <ac:spMk id="17" creationId="{230C3D3F-804C-4A71-8E21-2B62A4081F40}"/>
          </ac:spMkLst>
        </pc:spChg>
        <pc:graphicFrameChg chg="add del mod modGraphic">
          <ac:chgData name="Sravya Yellapragada" userId="9a98ff79-6c48-4f45-9c65-a1c2bb48454d" providerId="ADAL" clId="{6DA79CB3-213C-4EBB-A309-484E641EA25F}" dt="2021-06-29T05:51:51.202" v="4870"/>
          <ac:graphicFrameMkLst>
            <pc:docMk/>
            <pc:sldMk cId="2697843551" sldId="288"/>
            <ac:graphicFrameMk id="5" creationId="{944A0ACE-8209-4690-8068-97FB0F1616D7}"/>
          </ac:graphicFrameMkLst>
        </pc:graphicFrameChg>
        <pc:picChg chg="add">
          <ac:chgData name="Sravya Yellapragada" userId="9a98ff79-6c48-4f45-9c65-a1c2bb48454d" providerId="ADAL" clId="{6DA79CB3-213C-4EBB-A309-484E641EA25F}" dt="2021-06-29T05:50:58.278" v="4862" actId="26606"/>
          <ac:picMkLst>
            <pc:docMk/>
            <pc:sldMk cId="2697843551" sldId="288"/>
            <ac:picMk id="13" creationId="{D32C9B1D-D43C-44BE-9FFD-F63177F15B54}"/>
          </ac:picMkLst>
        </pc:picChg>
      </pc:sldChg>
      <pc:sldChg chg="addSp delSp modSp new mod setBg">
        <pc:chgData name="Sravya Yellapragada" userId="9a98ff79-6c48-4f45-9c65-a1c2bb48454d" providerId="ADAL" clId="{6DA79CB3-213C-4EBB-A309-484E641EA25F}" dt="2021-06-30T07:55:08.977" v="6756" actId="20577"/>
        <pc:sldMkLst>
          <pc:docMk/>
          <pc:sldMk cId="3201567509" sldId="288"/>
        </pc:sldMkLst>
        <pc:spChg chg="mod">
          <ac:chgData name="Sravya Yellapragada" userId="9a98ff79-6c48-4f45-9c65-a1c2bb48454d" providerId="ADAL" clId="{6DA79CB3-213C-4EBB-A309-484E641EA25F}" dt="2021-06-29T08:36:59.690" v="5739" actId="26606"/>
          <ac:spMkLst>
            <pc:docMk/>
            <pc:sldMk cId="3201567509" sldId="288"/>
            <ac:spMk id="2" creationId="{F266AEA6-52ED-4F0A-A3FE-6E2C0040884D}"/>
          </ac:spMkLst>
        </pc:spChg>
        <pc:spChg chg="del">
          <ac:chgData name="Sravya Yellapragada" userId="9a98ff79-6c48-4f45-9c65-a1c2bb48454d" providerId="ADAL" clId="{6DA79CB3-213C-4EBB-A309-484E641EA25F}" dt="2021-06-29T08:33:14.067" v="5734" actId="478"/>
          <ac:spMkLst>
            <pc:docMk/>
            <pc:sldMk cId="3201567509" sldId="288"/>
            <ac:spMk id="3" creationId="{F9FEE427-D271-4118-8C9E-623E74A5415C}"/>
          </ac:spMkLst>
        </pc:spChg>
        <pc:spChg chg="add mod">
          <ac:chgData name="Sravya Yellapragada" userId="9a98ff79-6c48-4f45-9c65-a1c2bb48454d" providerId="ADAL" clId="{6DA79CB3-213C-4EBB-A309-484E641EA25F}" dt="2021-06-30T07:55:08.977" v="6756" actId="20577"/>
          <ac:spMkLst>
            <pc:docMk/>
            <pc:sldMk cId="3201567509" sldId="288"/>
            <ac:spMk id="6" creationId="{F39CB50C-40A9-40A4-A138-378066AD158A}"/>
          </ac:spMkLst>
        </pc:spChg>
        <pc:spChg chg="add mod">
          <ac:chgData name="Sravya Yellapragada" userId="9a98ff79-6c48-4f45-9c65-a1c2bb48454d" providerId="ADAL" clId="{6DA79CB3-213C-4EBB-A309-484E641EA25F}" dt="2021-06-29T08:45:45.718" v="6137" actId="20577"/>
          <ac:spMkLst>
            <pc:docMk/>
            <pc:sldMk cId="3201567509" sldId="288"/>
            <ac:spMk id="7" creationId="{3826A8CC-0F09-4A5A-BCDE-7CAE09DF286C}"/>
          </ac:spMkLst>
        </pc:spChg>
        <pc:spChg chg="add mod">
          <ac:chgData name="Sravya Yellapragada" userId="9a98ff79-6c48-4f45-9c65-a1c2bb48454d" providerId="ADAL" clId="{6DA79CB3-213C-4EBB-A309-484E641EA25F}" dt="2021-06-30T07:54:34.444" v="6754" actId="1076"/>
          <ac:spMkLst>
            <pc:docMk/>
            <pc:sldMk cId="3201567509" sldId="288"/>
            <ac:spMk id="8" creationId="{649EACDB-40A2-4BAE-9376-966B7D7086D3}"/>
          </ac:spMkLst>
        </pc:spChg>
        <pc:spChg chg="add mod">
          <ac:chgData name="Sravya Yellapragada" userId="9a98ff79-6c48-4f45-9c65-a1c2bb48454d" providerId="ADAL" clId="{6DA79CB3-213C-4EBB-A309-484E641EA25F}" dt="2021-06-29T08:46:36.431" v="6145" actId="14100"/>
          <ac:spMkLst>
            <pc:docMk/>
            <pc:sldMk cId="3201567509" sldId="288"/>
            <ac:spMk id="9" creationId="{A5D01640-B487-450D-8FE9-C0036E7BAAB1}"/>
          </ac:spMkLst>
        </pc:spChg>
        <pc:spChg chg="add">
          <ac:chgData name="Sravya Yellapragada" userId="9a98ff79-6c48-4f45-9c65-a1c2bb48454d" providerId="ADAL" clId="{6DA79CB3-213C-4EBB-A309-484E641EA25F}" dt="2021-06-29T08:36:59.690" v="5739" actId="26606"/>
          <ac:spMkLst>
            <pc:docMk/>
            <pc:sldMk cId="3201567509" sldId="288"/>
            <ac:spMk id="10" creationId="{D12DDE76-C203-4047-9998-63900085B5E8}"/>
          </ac:spMkLst>
        </pc:spChg>
        <pc:picChg chg="add mod">
          <ac:chgData name="Sravya Yellapragada" userId="9a98ff79-6c48-4f45-9c65-a1c2bb48454d" providerId="ADAL" clId="{6DA79CB3-213C-4EBB-A309-484E641EA25F}" dt="2021-06-29T08:37:08.789" v="5741" actId="1582"/>
          <ac:picMkLst>
            <pc:docMk/>
            <pc:sldMk cId="3201567509" sldId="288"/>
            <ac:picMk id="5" creationId="{6CE9A660-D9BF-40CB-A70A-4D7AFA2381A3}"/>
          </ac:picMkLst>
        </pc:picChg>
      </pc:sldChg>
      <pc:sldChg chg="add del">
        <pc:chgData name="Sravya Yellapragada" userId="9a98ff79-6c48-4f45-9c65-a1c2bb48454d" providerId="ADAL" clId="{6DA79CB3-213C-4EBB-A309-484E641EA25F}" dt="2021-06-29T05:50:16.579" v="4861"/>
        <pc:sldMkLst>
          <pc:docMk/>
          <pc:sldMk cId="2069145992" sldId="289"/>
        </pc:sldMkLst>
      </pc:sldChg>
      <pc:sldChg chg="delSp add del setBg delDesignElem">
        <pc:chgData name="Sravya Yellapragada" userId="9a98ff79-6c48-4f45-9c65-a1c2bb48454d" providerId="ADAL" clId="{6DA79CB3-213C-4EBB-A309-484E641EA25F}" dt="2021-06-29T05:50:07.156" v="4859" actId="47"/>
        <pc:sldMkLst>
          <pc:docMk/>
          <pc:sldMk cId="2287843009" sldId="289"/>
        </pc:sldMkLst>
        <pc:spChg chg="del">
          <ac:chgData name="Sravya Yellapragada" userId="9a98ff79-6c48-4f45-9c65-a1c2bb48454d" providerId="ADAL" clId="{6DA79CB3-213C-4EBB-A309-484E641EA25F}" dt="2021-06-29T05:49:58.874" v="4858"/>
          <ac:spMkLst>
            <pc:docMk/>
            <pc:sldMk cId="2287843009" sldId="289"/>
            <ac:spMk id="9" creationId="{AE2B703B-46F9-481A-A605-82E2A828C4FA}"/>
          </ac:spMkLst>
        </pc:spChg>
        <pc:spChg chg="del">
          <ac:chgData name="Sravya Yellapragada" userId="9a98ff79-6c48-4f45-9c65-a1c2bb48454d" providerId="ADAL" clId="{6DA79CB3-213C-4EBB-A309-484E641EA25F}" dt="2021-06-29T05:49:58.874" v="4858"/>
          <ac:spMkLst>
            <pc:docMk/>
            <pc:sldMk cId="2287843009" sldId="289"/>
            <ac:spMk id="11" creationId="{F13BE4D7-0C3D-4906-B230-A1C5B4665CCF}"/>
          </ac:spMkLst>
        </pc:spChg>
      </pc:sldChg>
      <pc:sldChg chg="addSp delSp modSp new mod setBg">
        <pc:chgData name="Sravya Yellapragada" userId="9a98ff79-6c48-4f45-9c65-a1c2bb48454d" providerId="ADAL" clId="{6DA79CB3-213C-4EBB-A309-484E641EA25F}" dt="2021-06-30T07:54:02.332" v="6753" actId="2711"/>
        <pc:sldMkLst>
          <pc:docMk/>
          <pc:sldMk cId="3759931081" sldId="289"/>
        </pc:sldMkLst>
        <pc:spChg chg="mod">
          <ac:chgData name="Sravya Yellapragada" userId="9a98ff79-6c48-4f45-9c65-a1c2bb48454d" providerId="ADAL" clId="{6DA79CB3-213C-4EBB-A309-484E641EA25F}" dt="2021-06-30T07:53:07.505" v="6752" actId="20577"/>
          <ac:spMkLst>
            <pc:docMk/>
            <pc:sldMk cId="3759931081" sldId="289"/>
            <ac:spMk id="2" creationId="{20C2C6C9-DD99-47AE-9B60-F23C43E5CB34}"/>
          </ac:spMkLst>
        </pc:spChg>
        <pc:spChg chg="del">
          <ac:chgData name="Sravya Yellapragada" userId="9a98ff79-6c48-4f45-9c65-a1c2bb48454d" providerId="ADAL" clId="{6DA79CB3-213C-4EBB-A309-484E641EA25F}" dt="2021-06-30T07:45:26.605" v="6611"/>
          <ac:spMkLst>
            <pc:docMk/>
            <pc:sldMk cId="3759931081" sldId="289"/>
            <ac:spMk id="3" creationId="{2A87CB5D-ECDC-4161-9507-002B6EF15410}"/>
          </ac:spMkLst>
        </pc:spChg>
        <pc:spChg chg="del">
          <ac:chgData name="Sravya Yellapragada" userId="9a98ff79-6c48-4f45-9c65-a1c2bb48454d" providerId="ADAL" clId="{6DA79CB3-213C-4EBB-A309-484E641EA25F}" dt="2021-06-30T07:45:26.605" v="6611"/>
          <ac:spMkLst>
            <pc:docMk/>
            <pc:sldMk cId="3759931081" sldId="289"/>
            <ac:spMk id="4" creationId="{DA601EA1-CE0F-4CA0-B770-AC3BDE0E86CE}"/>
          </ac:spMkLst>
        </pc:spChg>
        <pc:spChg chg="del mod">
          <ac:chgData name="Sravya Yellapragada" userId="9a98ff79-6c48-4f45-9c65-a1c2bb48454d" providerId="ADAL" clId="{6DA79CB3-213C-4EBB-A309-484E641EA25F}" dt="2021-06-30T07:48:27.209" v="6675" actId="478"/>
          <ac:spMkLst>
            <pc:docMk/>
            <pc:sldMk cId="3759931081" sldId="289"/>
            <ac:spMk id="5" creationId="{1F987F21-6C39-4607-BDC9-C4A41EC2A455}"/>
          </ac:spMkLst>
        </pc:spChg>
        <pc:spChg chg="add del mod">
          <ac:chgData name="Sravya Yellapragada" userId="9a98ff79-6c48-4f45-9c65-a1c2bb48454d" providerId="ADAL" clId="{6DA79CB3-213C-4EBB-A309-484E641EA25F}" dt="2021-06-30T07:49:18.817" v="6676" actId="26606"/>
          <ac:spMkLst>
            <pc:docMk/>
            <pc:sldMk cId="3759931081" sldId="289"/>
            <ac:spMk id="6" creationId="{D9BA18AF-A370-482C-86C6-D87EF933E963}"/>
          </ac:spMkLst>
        </pc:spChg>
        <pc:spChg chg="add">
          <ac:chgData name="Sravya Yellapragada" userId="9a98ff79-6c48-4f45-9c65-a1c2bb48454d" providerId="ADAL" clId="{6DA79CB3-213C-4EBB-A309-484E641EA25F}" dt="2021-06-30T07:49:18.817" v="6676" actId="26606"/>
          <ac:spMkLst>
            <pc:docMk/>
            <pc:sldMk cId="3759931081" sldId="289"/>
            <ac:spMk id="12" creationId="{0C541B88-1AE9-40C3-AFD5-967787C1979F}"/>
          </ac:spMkLst>
        </pc:spChg>
        <pc:spChg chg="add">
          <ac:chgData name="Sravya Yellapragada" userId="9a98ff79-6c48-4f45-9c65-a1c2bb48454d" providerId="ADAL" clId="{6DA79CB3-213C-4EBB-A309-484E641EA25F}" dt="2021-06-30T07:49:18.817" v="6676" actId="26606"/>
          <ac:spMkLst>
            <pc:docMk/>
            <pc:sldMk cId="3759931081" sldId="289"/>
            <ac:spMk id="14" creationId="{E5F17139-31EE-46AC-B04F-DBBD852DD6CB}"/>
          </ac:spMkLst>
        </pc:spChg>
        <pc:spChg chg="add">
          <ac:chgData name="Sravya Yellapragada" userId="9a98ff79-6c48-4f45-9c65-a1c2bb48454d" providerId="ADAL" clId="{6DA79CB3-213C-4EBB-A309-484E641EA25F}" dt="2021-06-30T07:49:18.817" v="6676" actId="26606"/>
          <ac:spMkLst>
            <pc:docMk/>
            <pc:sldMk cId="3759931081" sldId="289"/>
            <ac:spMk id="20" creationId="{89D16701-DA76-4F72-BB63-E2C3FFBDFE0F}"/>
          </ac:spMkLst>
        </pc:spChg>
        <pc:spChg chg="add">
          <ac:chgData name="Sravya Yellapragada" userId="9a98ff79-6c48-4f45-9c65-a1c2bb48454d" providerId="ADAL" clId="{6DA79CB3-213C-4EBB-A309-484E641EA25F}" dt="2021-06-30T07:49:18.817" v="6676" actId="26606"/>
          <ac:spMkLst>
            <pc:docMk/>
            <pc:sldMk cId="3759931081" sldId="289"/>
            <ac:spMk id="22" creationId="{1CC28BE1-9DC6-43FE-9582-39F091098D77}"/>
          </ac:spMkLst>
        </pc:spChg>
        <pc:grpChg chg="add">
          <ac:chgData name="Sravya Yellapragada" userId="9a98ff79-6c48-4f45-9c65-a1c2bb48454d" providerId="ADAL" clId="{6DA79CB3-213C-4EBB-A309-484E641EA25F}" dt="2021-06-30T07:49:18.817" v="6676" actId="26606"/>
          <ac:grpSpMkLst>
            <pc:docMk/>
            <pc:sldMk cId="3759931081" sldId="289"/>
            <ac:grpSpMk id="16" creationId="{7CF625D3-71A3-4F30-A096-8EF334E959D0}"/>
          </ac:grpSpMkLst>
        </pc:grpChg>
        <pc:grpChg chg="add">
          <ac:chgData name="Sravya Yellapragada" userId="9a98ff79-6c48-4f45-9c65-a1c2bb48454d" providerId="ADAL" clId="{6DA79CB3-213C-4EBB-A309-484E641EA25F}" dt="2021-06-30T07:49:18.817" v="6676" actId="26606"/>
          <ac:grpSpMkLst>
            <pc:docMk/>
            <pc:sldMk cId="3759931081" sldId="289"/>
            <ac:grpSpMk id="24" creationId="{AF9AF3F3-CE0C-4125-BDD7-346487FA0B40}"/>
          </ac:grpSpMkLst>
        </pc:grpChg>
        <pc:graphicFrameChg chg="add mod">
          <ac:chgData name="Sravya Yellapragada" userId="9a98ff79-6c48-4f45-9c65-a1c2bb48454d" providerId="ADAL" clId="{6DA79CB3-213C-4EBB-A309-484E641EA25F}" dt="2021-06-30T07:54:02.332" v="6753" actId="2711"/>
          <ac:graphicFrameMkLst>
            <pc:docMk/>
            <pc:sldMk cId="3759931081" sldId="289"/>
            <ac:graphicFrameMk id="8" creationId="{9643E545-99DC-4019-8256-ECD053D1C3C7}"/>
          </ac:graphicFrameMkLst>
        </pc:graphicFrameChg>
      </pc:sldChg>
      <pc:sldChg chg="delSp modSp new del mod">
        <pc:chgData name="Sravya Yellapragada" userId="9a98ff79-6c48-4f45-9c65-a1c2bb48454d" providerId="ADAL" clId="{6DA79CB3-213C-4EBB-A309-484E641EA25F}" dt="2021-06-29T06:03:48.696" v="5196" actId="47"/>
        <pc:sldMkLst>
          <pc:docMk/>
          <pc:sldMk cId="4158867649" sldId="289"/>
        </pc:sldMkLst>
        <pc:spChg chg="mod">
          <ac:chgData name="Sravya Yellapragada" userId="9a98ff79-6c48-4f45-9c65-a1c2bb48454d" providerId="ADAL" clId="{6DA79CB3-213C-4EBB-A309-484E641EA25F}" dt="2021-06-29T05:52:10.313" v="4900" actId="20577"/>
          <ac:spMkLst>
            <pc:docMk/>
            <pc:sldMk cId="4158867649" sldId="289"/>
            <ac:spMk id="2" creationId="{8296EC5B-FB28-47EF-BC6B-EB278DFBFA41}"/>
          </ac:spMkLst>
        </pc:spChg>
        <pc:spChg chg="mod">
          <ac:chgData name="Sravya Yellapragada" userId="9a98ff79-6c48-4f45-9c65-a1c2bb48454d" providerId="ADAL" clId="{6DA79CB3-213C-4EBB-A309-484E641EA25F}" dt="2021-06-29T05:57:02.801" v="5177" actId="20577"/>
          <ac:spMkLst>
            <pc:docMk/>
            <pc:sldMk cId="4158867649" sldId="289"/>
            <ac:spMk id="3" creationId="{7C1FE4B5-98C7-4763-82A0-A2B26C6B69A1}"/>
          </ac:spMkLst>
        </pc:spChg>
        <pc:spChg chg="del">
          <ac:chgData name="Sravya Yellapragada" userId="9a98ff79-6c48-4f45-9c65-a1c2bb48454d" providerId="ADAL" clId="{6DA79CB3-213C-4EBB-A309-484E641EA25F}" dt="2021-06-29T05:53:25.212" v="4917" actId="478"/>
          <ac:spMkLst>
            <pc:docMk/>
            <pc:sldMk cId="4158867649" sldId="289"/>
            <ac:spMk id="4" creationId="{88DBF77A-C3B3-4CC2-B74D-18E091F98990}"/>
          </ac:spMkLst>
        </pc:spChg>
      </pc:sldChg>
    </pc:docChg>
  </pc:docChgLst>
</pc:chgInfo>
</file>

<file path=ppt/diagrams/_rels/data1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hyperlink" Target="https://developer.qualcomm.com/software/qualcomm-neural-processing-sdk/tools"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 Type="http://schemas.openxmlformats.org/officeDocument/2006/relationships/image" Target="../media/image53.svg"/><Relationship Id="rId16" Type="http://schemas.openxmlformats.org/officeDocument/2006/relationships/image" Target="../media/image67.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hyperlink" Target="https://developer.qualcomm.com/software/qualcomm-neural-processing-sdk/tools"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96F11-DD92-4552-BBD0-87A57C524DE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72C1856-1A6D-4D93-AF29-BD7DF37A0E1B}">
      <dgm:prSet/>
      <dgm:spPr/>
      <dgm:t>
        <a:bodyPr/>
        <a:lstStyle/>
        <a:p>
          <a:pPr algn="ctr"/>
          <a:r>
            <a:rPr lang="en-US" dirty="0"/>
            <a:t>Privacy</a:t>
          </a:r>
        </a:p>
      </dgm:t>
    </dgm:pt>
    <dgm:pt modelId="{2F0859DD-AA2F-41A7-AC47-C41CC653D322}" type="parTrans" cxnId="{36442DD1-983C-4CC5-8718-49D086E28B74}">
      <dgm:prSet/>
      <dgm:spPr/>
      <dgm:t>
        <a:bodyPr/>
        <a:lstStyle/>
        <a:p>
          <a:endParaRPr lang="en-US"/>
        </a:p>
      </dgm:t>
    </dgm:pt>
    <dgm:pt modelId="{2F4EA0FB-61F7-40C2-B31B-8A41EED09FB1}" type="sibTrans" cxnId="{36442DD1-983C-4CC5-8718-49D086E28B74}">
      <dgm:prSet/>
      <dgm:spPr/>
      <dgm:t>
        <a:bodyPr/>
        <a:lstStyle/>
        <a:p>
          <a:endParaRPr lang="en-US"/>
        </a:p>
      </dgm:t>
    </dgm:pt>
    <dgm:pt modelId="{FB08E8D7-3B1C-4977-B385-6951C74918DC}">
      <dgm:prSet/>
      <dgm:spPr/>
      <dgm:t>
        <a:bodyPr/>
        <a:lstStyle/>
        <a:p>
          <a:pPr algn="ctr"/>
          <a:r>
            <a:rPr lang="en-US" dirty="0"/>
            <a:t>Reliability</a:t>
          </a:r>
        </a:p>
      </dgm:t>
    </dgm:pt>
    <dgm:pt modelId="{CA50036B-B998-4189-9D73-1A20AAE80085}" type="parTrans" cxnId="{870539C5-2381-4D17-B845-D6E30988E37B}">
      <dgm:prSet/>
      <dgm:spPr/>
      <dgm:t>
        <a:bodyPr/>
        <a:lstStyle/>
        <a:p>
          <a:endParaRPr lang="en-US"/>
        </a:p>
      </dgm:t>
    </dgm:pt>
    <dgm:pt modelId="{3D6D96D2-99C8-4435-A5F8-802DD07FCE9F}" type="sibTrans" cxnId="{870539C5-2381-4D17-B845-D6E30988E37B}">
      <dgm:prSet/>
      <dgm:spPr/>
      <dgm:t>
        <a:bodyPr/>
        <a:lstStyle/>
        <a:p>
          <a:endParaRPr lang="en-US"/>
        </a:p>
      </dgm:t>
    </dgm:pt>
    <dgm:pt modelId="{03B1F8C9-99FE-47C5-87EA-140D929F484F}">
      <dgm:prSet/>
      <dgm:spPr/>
      <dgm:t>
        <a:bodyPr/>
        <a:lstStyle/>
        <a:p>
          <a:pPr algn="ctr"/>
          <a:r>
            <a:rPr lang="en-US" dirty="0"/>
            <a:t>Latency</a:t>
          </a:r>
        </a:p>
      </dgm:t>
    </dgm:pt>
    <dgm:pt modelId="{95E4B014-5405-41DF-9894-F4B0A36CB881}" type="parTrans" cxnId="{B3235658-E061-4454-A75E-9D33FD55A3AC}">
      <dgm:prSet/>
      <dgm:spPr/>
      <dgm:t>
        <a:bodyPr/>
        <a:lstStyle/>
        <a:p>
          <a:endParaRPr lang="en-US"/>
        </a:p>
      </dgm:t>
    </dgm:pt>
    <dgm:pt modelId="{DA5C8A8B-A0CB-4258-AD79-C568692B2C09}" type="sibTrans" cxnId="{B3235658-E061-4454-A75E-9D33FD55A3AC}">
      <dgm:prSet/>
      <dgm:spPr/>
      <dgm:t>
        <a:bodyPr/>
        <a:lstStyle/>
        <a:p>
          <a:endParaRPr lang="en-US"/>
        </a:p>
      </dgm:t>
    </dgm:pt>
    <dgm:pt modelId="{F02187F1-B8B7-4FF8-9337-CFE33E91607D}">
      <dgm:prSet/>
      <dgm:spPr/>
      <dgm:t>
        <a:bodyPr/>
        <a:lstStyle/>
        <a:p>
          <a:pPr algn="ctr"/>
          <a:r>
            <a:rPr lang="en-US" dirty="0"/>
            <a:t>Cost</a:t>
          </a:r>
        </a:p>
      </dgm:t>
    </dgm:pt>
    <dgm:pt modelId="{2A1CD2C5-448B-4B86-A910-8F198A544F9C}" type="parTrans" cxnId="{1D52A8E1-9E9E-4F64-AE90-BB711394035B}">
      <dgm:prSet/>
      <dgm:spPr/>
      <dgm:t>
        <a:bodyPr/>
        <a:lstStyle/>
        <a:p>
          <a:endParaRPr lang="en-US"/>
        </a:p>
      </dgm:t>
    </dgm:pt>
    <dgm:pt modelId="{027B053E-942E-4864-9044-D551E1AF6CCF}" type="sibTrans" cxnId="{1D52A8E1-9E9E-4F64-AE90-BB711394035B}">
      <dgm:prSet/>
      <dgm:spPr/>
      <dgm:t>
        <a:bodyPr/>
        <a:lstStyle/>
        <a:p>
          <a:endParaRPr lang="en-US"/>
        </a:p>
      </dgm:t>
    </dgm:pt>
    <dgm:pt modelId="{812E2740-FE39-4AC1-88A7-95D1194E8170}">
      <dgm:prSet/>
      <dgm:spPr/>
      <dgm:t>
        <a:bodyPr/>
        <a:lstStyle/>
        <a:p>
          <a:pPr algn="ctr"/>
          <a:r>
            <a:rPr lang="en-US" dirty="0"/>
            <a:t>Light Weight</a:t>
          </a:r>
        </a:p>
      </dgm:t>
    </dgm:pt>
    <dgm:pt modelId="{E4B6F706-C133-4869-8767-73B7B4231C0E}" type="parTrans" cxnId="{03136BE3-794C-4751-8437-AD7FEFAC8511}">
      <dgm:prSet/>
      <dgm:spPr/>
      <dgm:t>
        <a:bodyPr/>
        <a:lstStyle/>
        <a:p>
          <a:endParaRPr lang="en-US"/>
        </a:p>
      </dgm:t>
    </dgm:pt>
    <dgm:pt modelId="{1F1E4309-68AA-48AC-83D5-7654C9487370}" type="sibTrans" cxnId="{03136BE3-794C-4751-8437-AD7FEFAC8511}">
      <dgm:prSet/>
      <dgm:spPr/>
      <dgm:t>
        <a:bodyPr/>
        <a:lstStyle/>
        <a:p>
          <a:endParaRPr lang="en-US"/>
        </a:p>
      </dgm:t>
    </dgm:pt>
    <dgm:pt modelId="{F9E88351-A169-4D9A-B783-C35793B0A9AB}" type="pres">
      <dgm:prSet presAssocID="{12196F11-DD92-4552-BBD0-87A57C524DE9}" presName="linear" presStyleCnt="0">
        <dgm:presLayoutVars>
          <dgm:animLvl val="lvl"/>
          <dgm:resizeHandles val="exact"/>
        </dgm:presLayoutVars>
      </dgm:prSet>
      <dgm:spPr/>
    </dgm:pt>
    <dgm:pt modelId="{079D5CED-159C-4C2E-B51C-904112C21BA2}" type="pres">
      <dgm:prSet presAssocID="{972C1856-1A6D-4D93-AF29-BD7DF37A0E1B}" presName="parentText" presStyleLbl="node1" presStyleIdx="0" presStyleCnt="5">
        <dgm:presLayoutVars>
          <dgm:chMax val="0"/>
          <dgm:bulletEnabled val="1"/>
        </dgm:presLayoutVars>
      </dgm:prSet>
      <dgm:spPr/>
    </dgm:pt>
    <dgm:pt modelId="{597754A9-BC78-4051-91BF-D45E170DFACF}" type="pres">
      <dgm:prSet presAssocID="{2F4EA0FB-61F7-40C2-B31B-8A41EED09FB1}" presName="spacer" presStyleCnt="0"/>
      <dgm:spPr/>
    </dgm:pt>
    <dgm:pt modelId="{38FF37D2-A393-4386-859A-F20F98539C31}" type="pres">
      <dgm:prSet presAssocID="{FB08E8D7-3B1C-4977-B385-6951C74918DC}" presName="parentText" presStyleLbl="node1" presStyleIdx="1" presStyleCnt="5">
        <dgm:presLayoutVars>
          <dgm:chMax val="0"/>
          <dgm:bulletEnabled val="1"/>
        </dgm:presLayoutVars>
      </dgm:prSet>
      <dgm:spPr/>
    </dgm:pt>
    <dgm:pt modelId="{752F51ED-442A-43B9-B6A8-ECA68DEA72E3}" type="pres">
      <dgm:prSet presAssocID="{3D6D96D2-99C8-4435-A5F8-802DD07FCE9F}" presName="spacer" presStyleCnt="0"/>
      <dgm:spPr/>
    </dgm:pt>
    <dgm:pt modelId="{EEB1FF37-C2FC-4AD7-907E-95BA3744B596}" type="pres">
      <dgm:prSet presAssocID="{03B1F8C9-99FE-47C5-87EA-140D929F484F}" presName="parentText" presStyleLbl="node1" presStyleIdx="2" presStyleCnt="5">
        <dgm:presLayoutVars>
          <dgm:chMax val="0"/>
          <dgm:bulletEnabled val="1"/>
        </dgm:presLayoutVars>
      </dgm:prSet>
      <dgm:spPr/>
    </dgm:pt>
    <dgm:pt modelId="{ACF8A691-C7E3-40A5-A4A5-10CB3BE3D431}" type="pres">
      <dgm:prSet presAssocID="{DA5C8A8B-A0CB-4258-AD79-C568692B2C09}" presName="spacer" presStyleCnt="0"/>
      <dgm:spPr/>
    </dgm:pt>
    <dgm:pt modelId="{FD9EA573-B6BA-43B7-81AA-632EC5909201}" type="pres">
      <dgm:prSet presAssocID="{F02187F1-B8B7-4FF8-9337-CFE33E91607D}" presName="parentText" presStyleLbl="node1" presStyleIdx="3" presStyleCnt="5">
        <dgm:presLayoutVars>
          <dgm:chMax val="0"/>
          <dgm:bulletEnabled val="1"/>
        </dgm:presLayoutVars>
      </dgm:prSet>
      <dgm:spPr/>
    </dgm:pt>
    <dgm:pt modelId="{AA7FAA3C-0D21-4BC1-9F33-11F4E3562839}" type="pres">
      <dgm:prSet presAssocID="{027B053E-942E-4864-9044-D551E1AF6CCF}" presName="spacer" presStyleCnt="0"/>
      <dgm:spPr/>
    </dgm:pt>
    <dgm:pt modelId="{1F8B300A-EDD1-45E0-BB1C-F082CA1B1AE2}" type="pres">
      <dgm:prSet presAssocID="{812E2740-FE39-4AC1-88A7-95D1194E8170}" presName="parentText" presStyleLbl="node1" presStyleIdx="4" presStyleCnt="5">
        <dgm:presLayoutVars>
          <dgm:chMax val="0"/>
          <dgm:bulletEnabled val="1"/>
        </dgm:presLayoutVars>
      </dgm:prSet>
      <dgm:spPr/>
    </dgm:pt>
  </dgm:ptLst>
  <dgm:cxnLst>
    <dgm:cxn modelId="{B7C63664-AAD3-4AC8-9A8E-E3F261C9226C}" type="presOf" srcId="{12196F11-DD92-4552-BBD0-87A57C524DE9}" destId="{F9E88351-A169-4D9A-B783-C35793B0A9AB}" srcOrd="0" destOrd="0" presId="urn:microsoft.com/office/officeart/2005/8/layout/vList2"/>
    <dgm:cxn modelId="{27C1A753-152E-4B95-8EF6-6F9ABD7F9360}" type="presOf" srcId="{812E2740-FE39-4AC1-88A7-95D1194E8170}" destId="{1F8B300A-EDD1-45E0-BB1C-F082CA1B1AE2}" srcOrd="0" destOrd="0" presId="urn:microsoft.com/office/officeart/2005/8/layout/vList2"/>
    <dgm:cxn modelId="{B3235658-E061-4454-A75E-9D33FD55A3AC}" srcId="{12196F11-DD92-4552-BBD0-87A57C524DE9}" destId="{03B1F8C9-99FE-47C5-87EA-140D929F484F}" srcOrd="2" destOrd="0" parTransId="{95E4B014-5405-41DF-9894-F4B0A36CB881}" sibTransId="{DA5C8A8B-A0CB-4258-AD79-C568692B2C09}"/>
    <dgm:cxn modelId="{870539C5-2381-4D17-B845-D6E30988E37B}" srcId="{12196F11-DD92-4552-BBD0-87A57C524DE9}" destId="{FB08E8D7-3B1C-4977-B385-6951C74918DC}" srcOrd="1" destOrd="0" parTransId="{CA50036B-B998-4189-9D73-1A20AAE80085}" sibTransId="{3D6D96D2-99C8-4435-A5F8-802DD07FCE9F}"/>
    <dgm:cxn modelId="{D4AF2BCD-1855-4C64-8762-B35EB9A439E7}" type="presOf" srcId="{03B1F8C9-99FE-47C5-87EA-140D929F484F}" destId="{EEB1FF37-C2FC-4AD7-907E-95BA3744B596}" srcOrd="0" destOrd="0" presId="urn:microsoft.com/office/officeart/2005/8/layout/vList2"/>
    <dgm:cxn modelId="{36442DD1-983C-4CC5-8718-49D086E28B74}" srcId="{12196F11-DD92-4552-BBD0-87A57C524DE9}" destId="{972C1856-1A6D-4D93-AF29-BD7DF37A0E1B}" srcOrd="0" destOrd="0" parTransId="{2F0859DD-AA2F-41A7-AC47-C41CC653D322}" sibTransId="{2F4EA0FB-61F7-40C2-B31B-8A41EED09FB1}"/>
    <dgm:cxn modelId="{AE9771D1-90BA-4109-A1B4-E3BDB60DEA15}" type="presOf" srcId="{FB08E8D7-3B1C-4977-B385-6951C74918DC}" destId="{38FF37D2-A393-4386-859A-F20F98539C31}" srcOrd="0" destOrd="0" presId="urn:microsoft.com/office/officeart/2005/8/layout/vList2"/>
    <dgm:cxn modelId="{BE489BD3-FA16-4275-9C42-A96F9407B4E3}" type="presOf" srcId="{972C1856-1A6D-4D93-AF29-BD7DF37A0E1B}" destId="{079D5CED-159C-4C2E-B51C-904112C21BA2}" srcOrd="0" destOrd="0" presId="urn:microsoft.com/office/officeart/2005/8/layout/vList2"/>
    <dgm:cxn modelId="{1D52A8E1-9E9E-4F64-AE90-BB711394035B}" srcId="{12196F11-DD92-4552-BBD0-87A57C524DE9}" destId="{F02187F1-B8B7-4FF8-9337-CFE33E91607D}" srcOrd="3" destOrd="0" parTransId="{2A1CD2C5-448B-4B86-A910-8F198A544F9C}" sibTransId="{027B053E-942E-4864-9044-D551E1AF6CCF}"/>
    <dgm:cxn modelId="{03136BE3-794C-4751-8437-AD7FEFAC8511}" srcId="{12196F11-DD92-4552-BBD0-87A57C524DE9}" destId="{812E2740-FE39-4AC1-88A7-95D1194E8170}" srcOrd="4" destOrd="0" parTransId="{E4B6F706-C133-4869-8767-73B7B4231C0E}" sibTransId="{1F1E4309-68AA-48AC-83D5-7654C9487370}"/>
    <dgm:cxn modelId="{AADDBAE8-5434-43F1-962E-09D7C4F82BC9}" type="presOf" srcId="{F02187F1-B8B7-4FF8-9337-CFE33E91607D}" destId="{FD9EA573-B6BA-43B7-81AA-632EC5909201}" srcOrd="0" destOrd="0" presId="urn:microsoft.com/office/officeart/2005/8/layout/vList2"/>
    <dgm:cxn modelId="{65796E67-DB54-4FEA-94A2-523D05C502FB}" type="presParOf" srcId="{F9E88351-A169-4D9A-B783-C35793B0A9AB}" destId="{079D5CED-159C-4C2E-B51C-904112C21BA2}" srcOrd="0" destOrd="0" presId="urn:microsoft.com/office/officeart/2005/8/layout/vList2"/>
    <dgm:cxn modelId="{CD4C249C-D642-4446-B206-B0EE2AB40C31}" type="presParOf" srcId="{F9E88351-A169-4D9A-B783-C35793B0A9AB}" destId="{597754A9-BC78-4051-91BF-D45E170DFACF}" srcOrd="1" destOrd="0" presId="urn:microsoft.com/office/officeart/2005/8/layout/vList2"/>
    <dgm:cxn modelId="{CB251BCE-838A-4682-B5ED-E85561B4E84F}" type="presParOf" srcId="{F9E88351-A169-4D9A-B783-C35793B0A9AB}" destId="{38FF37D2-A393-4386-859A-F20F98539C31}" srcOrd="2" destOrd="0" presId="urn:microsoft.com/office/officeart/2005/8/layout/vList2"/>
    <dgm:cxn modelId="{8A974227-CD89-4AD7-9D30-52CA5894417A}" type="presParOf" srcId="{F9E88351-A169-4D9A-B783-C35793B0A9AB}" destId="{752F51ED-442A-43B9-B6A8-ECA68DEA72E3}" srcOrd="3" destOrd="0" presId="urn:microsoft.com/office/officeart/2005/8/layout/vList2"/>
    <dgm:cxn modelId="{51585572-DE0D-41B8-A424-DA205CABA8F4}" type="presParOf" srcId="{F9E88351-A169-4D9A-B783-C35793B0A9AB}" destId="{EEB1FF37-C2FC-4AD7-907E-95BA3744B596}" srcOrd="4" destOrd="0" presId="urn:microsoft.com/office/officeart/2005/8/layout/vList2"/>
    <dgm:cxn modelId="{92CDA7A6-8133-4167-867C-EE8E472A446B}" type="presParOf" srcId="{F9E88351-A169-4D9A-B783-C35793B0A9AB}" destId="{ACF8A691-C7E3-40A5-A4A5-10CB3BE3D431}" srcOrd="5" destOrd="0" presId="urn:microsoft.com/office/officeart/2005/8/layout/vList2"/>
    <dgm:cxn modelId="{6D00038A-67BA-43D2-94D7-C82FEAC7F1CE}" type="presParOf" srcId="{F9E88351-A169-4D9A-B783-C35793B0A9AB}" destId="{FD9EA573-B6BA-43B7-81AA-632EC5909201}" srcOrd="6" destOrd="0" presId="urn:microsoft.com/office/officeart/2005/8/layout/vList2"/>
    <dgm:cxn modelId="{16B6C23B-9F59-4F79-A561-2A90CBB52B03}" type="presParOf" srcId="{F9E88351-A169-4D9A-B783-C35793B0A9AB}" destId="{AA7FAA3C-0D21-4BC1-9F33-11F4E3562839}" srcOrd="7" destOrd="0" presId="urn:microsoft.com/office/officeart/2005/8/layout/vList2"/>
    <dgm:cxn modelId="{A67D1293-3115-4656-9C32-F591CC7B0057}" type="presParOf" srcId="{F9E88351-A169-4D9A-B783-C35793B0A9AB}" destId="{1F8B300A-EDD1-45E0-BB1C-F082CA1B1AE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483503-1F34-4783-B7B1-4653C805EAF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DFE411F-002F-418E-96B2-2BDC3E532883}">
      <dgm:prSet/>
      <dgm:spPr/>
      <dgm:t>
        <a:bodyPr/>
        <a:lstStyle/>
        <a:p>
          <a:r>
            <a:rPr lang="en-US"/>
            <a:t>Quantization</a:t>
          </a:r>
        </a:p>
      </dgm:t>
    </dgm:pt>
    <dgm:pt modelId="{F251CD73-68F3-48E1-B2F8-FDFD8D554B3D}" type="parTrans" cxnId="{ECBF8E70-2020-48AB-9EA0-E964D7540C3A}">
      <dgm:prSet/>
      <dgm:spPr/>
      <dgm:t>
        <a:bodyPr/>
        <a:lstStyle/>
        <a:p>
          <a:endParaRPr lang="en-US"/>
        </a:p>
      </dgm:t>
    </dgm:pt>
    <dgm:pt modelId="{A324C183-185C-495C-90FC-95A537147AC7}" type="sibTrans" cxnId="{ECBF8E70-2020-48AB-9EA0-E964D7540C3A}">
      <dgm:prSet/>
      <dgm:spPr/>
      <dgm:t>
        <a:bodyPr/>
        <a:lstStyle/>
        <a:p>
          <a:endParaRPr lang="en-US"/>
        </a:p>
      </dgm:t>
    </dgm:pt>
    <dgm:pt modelId="{CD9A39C6-DF06-4D81-8D76-DCE8F978E1C4}">
      <dgm:prSet/>
      <dgm:spPr/>
      <dgm:t>
        <a:bodyPr/>
        <a:lstStyle/>
        <a:p>
          <a:r>
            <a:rPr lang="en-US"/>
            <a:t>Weight Sharing</a:t>
          </a:r>
        </a:p>
      </dgm:t>
    </dgm:pt>
    <dgm:pt modelId="{A0CE92BB-2B54-4E0E-8428-396C228D59EA}" type="parTrans" cxnId="{41CAEA12-62A5-402A-A042-4CEB00D59FE6}">
      <dgm:prSet/>
      <dgm:spPr/>
      <dgm:t>
        <a:bodyPr/>
        <a:lstStyle/>
        <a:p>
          <a:endParaRPr lang="en-US"/>
        </a:p>
      </dgm:t>
    </dgm:pt>
    <dgm:pt modelId="{C4AFFF70-00D9-4E5C-8CFD-E8CE2BA875D0}" type="sibTrans" cxnId="{41CAEA12-62A5-402A-A042-4CEB00D59FE6}">
      <dgm:prSet/>
      <dgm:spPr/>
      <dgm:t>
        <a:bodyPr/>
        <a:lstStyle/>
        <a:p>
          <a:endParaRPr lang="en-US"/>
        </a:p>
      </dgm:t>
    </dgm:pt>
    <dgm:pt modelId="{5A1DB4EA-0DC4-4C1B-A786-11DA19469664}">
      <dgm:prSet/>
      <dgm:spPr/>
      <dgm:t>
        <a:bodyPr/>
        <a:lstStyle/>
        <a:p>
          <a:r>
            <a:rPr lang="en-US"/>
            <a:t>Low-Rank Approximation</a:t>
          </a:r>
        </a:p>
      </dgm:t>
    </dgm:pt>
    <dgm:pt modelId="{21520372-B9C6-4C07-9411-D5F5267AD008}" type="parTrans" cxnId="{A2DB6961-8FCB-4531-8E30-027C0A8B05C1}">
      <dgm:prSet/>
      <dgm:spPr/>
      <dgm:t>
        <a:bodyPr/>
        <a:lstStyle/>
        <a:p>
          <a:endParaRPr lang="en-US"/>
        </a:p>
      </dgm:t>
    </dgm:pt>
    <dgm:pt modelId="{6DE77872-CB91-47E9-8E7C-A2974FA1DE73}" type="sibTrans" cxnId="{A2DB6961-8FCB-4531-8E30-027C0A8B05C1}">
      <dgm:prSet/>
      <dgm:spPr/>
      <dgm:t>
        <a:bodyPr/>
        <a:lstStyle/>
        <a:p>
          <a:endParaRPr lang="en-US"/>
        </a:p>
      </dgm:t>
    </dgm:pt>
    <dgm:pt modelId="{C133C2EE-9A47-48BD-9573-5EF68A5EF6A0}">
      <dgm:prSet/>
      <dgm:spPr/>
      <dgm:t>
        <a:bodyPr/>
        <a:lstStyle/>
        <a:p>
          <a:r>
            <a:rPr lang="en-US"/>
            <a:t>Binary / Ternary Net</a:t>
          </a:r>
        </a:p>
      </dgm:t>
    </dgm:pt>
    <dgm:pt modelId="{4FDD33E0-0D30-4AB8-8294-61C47CEEC89A}" type="parTrans" cxnId="{498D4CB5-DF31-4C41-AE9C-6DCA8422554F}">
      <dgm:prSet/>
      <dgm:spPr/>
      <dgm:t>
        <a:bodyPr/>
        <a:lstStyle/>
        <a:p>
          <a:endParaRPr lang="en-US"/>
        </a:p>
      </dgm:t>
    </dgm:pt>
    <dgm:pt modelId="{34F135DF-461C-45E1-A598-6221B1B13615}" type="sibTrans" cxnId="{498D4CB5-DF31-4C41-AE9C-6DCA8422554F}">
      <dgm:prSet/>
      <dgm:spPr/>
      <dgm:t>
        <a:bodyPr/>
        <a:lstStyle/>
        <a:p>
          <a:endParaRPr lang="en-US"/>
        </a:p>
      </dgm:t>
    </dgm:pt>
    <dgm:pt modelId="{EB0729F5-7EDA-47D8-AACD-12B99B66F5DD}">
      <dgm:prSet/>
      <dgm:spPr/>
      <dgm:t>
        <a:bodyPr/>
        <a:lstStyle/>
        <a:p>
          <a:r>
            <a:rPr lang="en-US"/>
            <a:t>Winograd Transformation</a:t>
          </a:r>
        </a:p>
      </dgm:t>
    </dgm:pt>
    <dgm:pt modelId="{E4B6776B-F3CE-4A1B-A6D1-5E5222CC564F}" type="parTrans" cxnId="{6CE10BE6-0FD5-4BAE-A8D6-2F4B7C347AFD}">
      <dgm:prSet/>
      <dgm:spPr/>
      <dgm:t>
        <a:bodyPr/>
        <a:lstStyle/>
        <a:p>
          <a:endParaRPr lang="en-US"/>
        </a:p>
      </dgm:t>
    </dgm:pt>
    <dgm:pt modelId="{FEBC0FAA-A295-4B41-BECB-9D75D69AC8FF}" type="sibTrans" cxnId="{6CE10BE6-0FD5-4BAE-A8D6-2F4B7C347AFD}">
      <dgm:prSet/>
      <dgm:spPr/>
      <dgm:t>
        <a:bodyPr/>
        <a:lstStyle/>
        <a:p>
          <a:endParaRPr lang="en-US"/>
        </a:p>
      </dgm:t>
    </dgm:pt>
    <dgm:pt modelId="{C00D699E-94AE-4016-9EC2-500445BA4835}">
      <dgm:prSet/>
      <dgm:spPr/>
      <dgm:t>
        <a:bodyPr/>
        <a:lstStyle/>
        <a:p>
          <a:r>
            <a:rPr lang="en-US"/>
            <a:t>Huffman Coding</a:t>
          </a:r>
        </a:p>
      </dgm:t>
    </dgm:pt>
    <dgm:pt modelId="{3FB6BE07-54C5-4678-9677-ADE684FF2AA6}" type="parTrans" cxnId="{EAC5654B-1F4D-41FD-91E4-F3FABDB9F706}">
      <dgm:prSet/>
      <dgm:spPr/>
      <dgm:t>
        <a:bodyPr/>
        <a:lstStyle/>
        <a:p>
          <a:endParaRPr lang="en-US"/>
        </a:p>
      </dgm:t>
    </dgm:pt>
    <dgm:pt modelId="{E121B053-4AC2-4671-84E4-DCD8568DE01D}" type="sibTrans" cxnId="{EAC5654B-1F4D-41FD-91E4-F3FABDB9F706}">
      <dgm:prSet/>
      <dgm:spPr/>
      <dgm:t>
        <a:bodyPr/>
        <a:lstStyle/>
        <a:p>
          <a:endParaRPr lang="en-US"/>
        </a:p>
      </dgm:t>
    </dgm:pt>
    <dgm:pt modelId="{56DAB83F-FAFE-4613-9F56-83D42F6FB586}">
      <dgm:prSet/>
      <dgm:spPr/>
      <dgm:t>
        <a:bodyPr/>
        <a:lstStyle/>
        <a:p>
          <a:r>
            <a:rPr lang="en-US"/>
            <a:t>Graph partitioning</a:t>
          </a:r>
        </a:p>
      </dgm:t>
    </dgm:pt>
    <dgm:pt modelId="{2AB4745D-3B78-4179-89C2-23565AA03212}" type="parTrans" cxnId="{EDCB2D21-04A8-4279-A619-4562DE4E8698}">
      <dgm:prSet/>
      <dgm:spPr/>
      <dgm:t>
        <a:bodyPr/>
        <a:lstStyle/>
        <a:p>
          <a:endParaRPr lang="en-US"/>
        </a:p>
      </dgm:t>
    </dgm:pt>
    <dgm:pt modelId="{AF121C9E-ABDA-444A-B7DB-695698547AA8}" type="sibTrans" cxnId="{EDCB2D21-04A8-4279-A619-4562DE4E8698}">
      <dgm:prSet/>
      <dgm:spPr/>
      <dgm:t>
        <a:bodyPr/>
        <a:lstStyle/>
        <a:p>
          <a:endParaRPr lang="en-US"/>
        </a:p>
      </dgm:t>
    </dgm:pt>
    <dgm:pt modelId="{37A648F5-2DBD-4AE2-B8D6-193CD906E780}">
      <dgm:prSet/>
      <dgm:spPr/>
      <dgm:t>
        <a:bodyPr/>
        <a:lstStyle/>
        <a:p>
          <a:r>
            <a:rPr lang="en-US"/>
            <a:t>Network optimization</a:t>
          </a:r>
        </a:p>
      </dgm:t>
    </dgm:pt>
    <dgm:pt modelId="{6F28751C-B21A-42DB-84C2-02AE05F1ED8A}" type="parTrans" cxnId="{B9EF54A1-A770-4118-B5B3-8316B08280EF}">
      <dgm:prSet/>
      <dgm:spPr/>
      <dgm:t>
        <a:bodyPr/>
        <a:lstStyle/>
        <a:p>
          <a:endParaRPr lang="en-US"/>
        </a:p>
      </dgm:t>
    </dgm:pt>
    <dgm:pt modelId="{47CE11C5-1736-48C0-97F2-495069B6FF2F}" type="sibTrans" cxnId="{B9EF54A1-A770-4118-B5B3-8316B08280EF}">
      <dgm:prSet/>
      <dgm:spPr/>
      <dgm:t>
        <a:bodyPr/>
        <a:lstStyle/>
        <a:p>
          <a:endParaRPr lang="en-US"/>
        </a:p>
      </dgm:t>
    </dgm:pt>
    <dgm:pt modelId="{7A7D4E97-FFC1-4100-92ED-97955200ACE8}">
      <dgm:prSet/>
      <dgm:spPr/>
      <dgm:t>
        <a:bodyPr/>
        <a:lstStyle/>
        <a:p>
          <a:r>
            <a:rPr lang="en-US"/>
            <a:t>Network binarization and XNOR-Networks </a:t>
          </a:r>
        </a:p>
      </dgm:t>
    </dgm:pt>
    <dgm:pt modelId="{1D8B0FF8-49AA-4D64-8652-010EC0D61BD1}" type="parTrans" cxnId="{92547237-5329-4A67-8F96-B25F950CFA58}">
      <dgm:prSet/>
      <dgm:spPr/>
      <dgm:t>
        <a:bodyPr/>
        <a:lstStyle/>
        <a:p>
          <a:endParaRPr lang="en-US"/>
        </a:p>
      </dgm:t>
    </dgm:pt>
    <dgm:pt modelId="{EE4217CE-644F-4596-B1A6-96929F9E6F84}" type="sibTrans" cxnId="{92547237-5329-4A67-8F96-B25F950CFA58}">
      <dgm:prSet/>
      <dgm:spPr/>
      <dgm:t>
        <a:bodyPr/>
        <a:lstStyle/>
        <a:p>
          <a:endParaRPr lang="en-US"/>
        </a:p>
      </dgm:t>
    </dgm:pt>
    <dgm:pt modelId="{54722FA0-9EB2-49A9-8254-7FCB88C840EF}" type="pres">
      <dgm:prSet presAssocID="{DF483503-1F34-4783-B7B1-4653C805EAFA}" presName="diagram" presStyleCnt="0">
        <dgm:presLayoutVars>
          <dgm:dir/>
          <dgm:resizeHandles val="exact"/>
        </dgm:presLayoutVars>
      </dgm:prSet>
      <dgm:spPr/>
    </dgm:pt>
    <dgm:pt modelId="{63A8A892-7613-4B84-A9E9-F6C04E1E5371}" type="pres">
      <dgm:prSet presAssocID="{BDFE411F-002F-418E-96B2-2BDC3E532883}" presName="node" presStyleLbl="node1" presStyleIdx="0" presStyleCnt="9">
        <dgm:presLayoutVars>
          <dgm:bulletEnabled val="1"/>
        </dgm:presLayoutVars>
      </dgm:prSet>
      <dgm:spPr/>
    </dgm:pt>
    <dgm:pt modelId="{FB43003F-96AB-41D0-BCFC-219A4F3F8BDD}" type="pres">
      <dgm:prSet presAssocID="{A324C183-185C-495C-90FC-95A537147AC7}" presName="sibTrans" presStyleCnt="0"/>
      <dgm:spPr/>
    </dgm:pt>
    <dgm:pt modelId="{8596B0CC-3A0E-4ADE-8F06-B688464A3BA7}" type="pres">
      <dgm:prSet presAssocID="{CD9A39C6-DF06-4D81-8D76-DCE8F978E1C4}" presName="node" presStyleLbl="node1" presStyleIdx="1" presStyleCnt="9">
        <dgm:presLayoutVars>
          <dgm:bulletEnabled val="1"/>
        </dgm:presLayoutVars>
      </dgm:prSet>
      <dgm:spPr/>
    </dgm:pt>
    <dgm:pt modelId="{FCBB5CC3-6290-4855-92C8-3B6D71D953D2}" type="pres">
      <dgm:prSet presAssocID="{C4AFFF70-00D9-4E5C-8CFD-E8CE2BA875D0}" presName="sibTrans" presStyleCnt="0"/>
      <dgm:spPr/>
    </dgm:pt>
    <dgm:pt modelId="{C54015CD-967B-4B5E-98E1-51EACF396E52}" type="pres">
      <dgm:prSet presAssocID="{5A1DB4EA-0DC4-4C1B-A786-11DA19469664}" presName="node" presStyleLbl="node1" presStyleIdx="2" presStyleCnt="9">
        <dgm:presLayoutVars>
          <dgm:bulletEnabled val="1"/>
        </dgm:presLayoutVars>
      </dgm:prSet>
      <dgm:spPr/>
    </dgm:pt>
    <dgm:pt modelId="{AA5E9828-F1F2-4081-B9D3-A9164735A401}" type="pres">
      <dgm:prSet presAssocID="{6DE77872-CB91-47E9-8E7C-A2974FA1DE73}" presName="sibTrans" presStyleCnt="0"/>
      <dgm:spPr/>
    </dgm:pt>
    <dgm:pt modelId="{1C098FDF-794A-4C49-A14F-BB2C2F5E4DB1}" type="pres">
      <dgm:prSet presAssocID="{C133C2EE-9A47-48BD-9573-5EF68A5EF6A0}" presName="node" presStyleLbl="node1" presStyleIdx="3" presStyleCnt="9">
        <dgm:presLayoutVars>
          <dgm:bulletEnabled val="1"/>
        </dgm:presLayoutVars>
      </dgm:prSet>
      <dgm:spPr/>
    </dgm:pt>
    <dgm:pt modelId="{E76D485E-23AE-4859-86F8-77C2A2FE71DC}" type="pres">
      <dgm:prSet presAssocID="{34F135DF-461C-45E1-A598-6221B1B13615}" presName="sibTrans" presStyleCnt="0"/>
      <dgm:spPr/>
    </dgm:pt>
    <dgm:pt modelId="{54BFD5F1-CA5B-41C0-A057-57873416943A}" type="pres">
      <dgm:prSet presAssocID="{EB0729F5-7EDA-47D8-AACD-12B99B66F5DD}" presName="node" presStyleLbl="node1" presStyleIdx="4" presStyleCnt="9">
        <dgm:presLayoutVars>
          <dgm:bulletEnabled val="1"/>
        </dgm:presLayoutVars>
      </dgm:prSet>
      <dgm:spPr/>
    </dgm:pt>
    <dgm:pt modelId="{09EE4B49-8F40-4503-A29C-B3CBBB4289D1}" type="pres">
      <dgm:prSet presAssocID="{FEBC0FAA-A295-4B41-BECB-9D75D69AC8FF}" presName="sibTrans" presStyleCnt="0"/>
      <dgm:spPr/>
    </dgm:pt>
    <dgm:pt modelId="{EFBF96A5-BCBF-4BBF-8521-12AEDA495E19}" type="pres">
      <dgm:prSet presAssocID="{C00D699E-94AE-4016-9EC2-500445BA4835}" presName="node" presStyleLbl="node1" presStyleIdx="5" presStyleCnt="9">
        <dgm:presLayoutVars>
          <dgm:bulletEnabled val="1"/>
        </dgm:presLayoutVars>
      </dgm:prSet>
      <dgm:spPr/>
    </dgm:pt>
    <dgm:pt modelId="{C66810DC-F7A1-426C-9CB3-BF27F16D946D}" type="pres">
      <dgm:prSet presAssocID="{E121B053-4AC2-4671-84E4-DCD8568DE01D}" presName="sibTrans" presStyleCnt="0"/>
      <dgm:spPr/>
    </dgm:pt>
    <dgm:pt modelId="{B295FBD3-A943-4340-88E2-733EC4EBBC52}" type="pres">
      <dgm:prSet presAssocID="{56DAB83F-FAFE-4613-9F56-83D42F6FB586}" presName="node" presStyleLbl="node1" presStyleIdx="6" presStyleCnt="9">
        <dgm:presLayoutVars>
          <dgm:bulletEnabled val="1"/>
        </dgm:presLayoutVars>
      </dgm:prSet>
      <dgm:spPr/>
    </dgm:pt>
    <dgm:pt modelId="{FC0C05E5-2708-4AA9-892D-B46A8F9FD923}" type="pres">
      <dgm:prSet presAssocID="{AF121C9E-ABDA-444A-B7DB-695698547AA8}" presName="sibTrans" presStyleCnt="0"/>
      <dgm:spPr/>
    </dgm:pt>
    <dgm:pt modelId="{FC96C2B5-052E-4861-95DB-6C3B1B459B1E}" type="pres">
      <dgm:prSet presAssocID="{37A648F5-2DBD-4AE2-B8D6-193CD906E780}" presName="node" presStyleLbl="node1" presStyleIdx="7" presStyleCnt="9">
        <dgm:presLayoutVars>
          <dgm:bulletEnabled val="1"/>
        </dgm:presLayoutVars>
      </dgm:prSet>
      <dgm:spPr/>
    </dgm:pt>
    <dgm:pt modelId="{F8756389-C655-475B-99EA-93891577DB87}" type="pres">
      <dgm:prSet presAssocID="{47CE11C5-1736-48C0-97F2-495069B6FF2F}" presName="sibTrans" presStyleCnt="0"/>
      <dgm:spPr/>
    </dgm:pt>
    <dgm:pt modelId="{F4FFA8CE-F223-4058-AEAF-36E89326139F}" type="pres">
      <dgm:prSet presAssocID="{7A7D4E97-FFC1-4100-92ED-97955200ACE8}" presName="node" presStyleLbl="node1" presStyleIdx="8" presStyleCnt="9">
        <dgm:presLayoutVars>
          <dgm:bulletEnabled val="1"/>
        </dgm:presLayoutVars>
      </dgm:prSet>
      <dgm:spPr/>
    </dgm:pt>
  </dgm:ptLst>
  <dgm:cxnLst>
    <dgm:cxn modelId="{41CAEA12-62A5-402A-A042-4CEB00D59FE6}" srcId="{DF483503-1F34-4783-B7B1-4653C805EAFA}" destId="{CD9A39C6-DF06-4D81-8D76-DCE8F978E1C4}" srcOrd="1" destOrd="0" parTransId="{A0CE92BB-2B54-4E0E-8428-396C228D59EA}" sibTransId="{C4AFFF70-00D9-4E5C-8CFD-E8CE2BA875D0}"/>
    <dgm:cxn modelId="{EDCB2D21-04A8-4279-A619-4562DE4E8698}" srcId="{DF483503-1F34-4783-B7B1-4653C805EAFA}" destId="{56DAB83F-FAFE-4613-9F56-83D42F6FB586}" srcOrd="6" destOrd="0" parTransId="{2AB4745D-3B78-4179-89C2-23565AA03212}" sibTransId="{AF121C9E-ABDA-444A-B7DB-695698547AA8}"/>
    <dgm:cxn modelId="{29A24E2D-4B1C-4670-90FD-3CE5CF34E6BB}" type="presOf" srcId="{37A648F5-2DBD-4AE2-B8D6-193CD906E780}" destId="{FC96C2B5-052E-4861-95DB-6C3B1B459B1E}" srcOrd="0" destOrd="0" presId="urn:microsoft.com/office/officeart/2005/8/layout/default"/>
    <dgm:cxn modelId="{AC285D2F-C6C9-409D-AD98-2E121FA0EA5C}" type="presOf" srcId="{BDFE411F-002F-418E-96B2-2BDC3E532883}" destId="{63A8A892-7613-4B84-A9E9-F6C04E1E5371}" srcOrd="0" destOrd="0" presId="urn:microsoft.com/office/officeart/2005/8/layout/default"/>
    <dgm:cxn modelId="{92547237-5329-4A67-8F96-B25F950CFA58}" srcId="{DF483503-1F34-4783-B7B1-4653C805EAFA}" destId="{7A7D4E97-FFC1-4100-92ED-97955200ACE8}" srcOrd="8" destOrd="0" parTransId="{1D8B0FF8-49AA-4D64-8652-010EC0D61BD1}" sibTransId="{EE4217CE-644F-4596-B1A6-96929F9E6F84}"/>
    <dgm:cxn modelId="{7BEA1861-D90B-4A23-B5A2-AF8190F025B0}" type="presOf" srcId="{C133C2EE-9A47-48BD-9573-5EF68A5EF6A0}" destId="{1C098FDF-794A-4C49-A14F-BB2C2F5E4DB1}" srcOrd="0" destOrd="0" presId="urn:microsoft.com/office/officeart/2005/8/layout/default"/>
    <dgm:cxn modelId="{A2DB6961-8FCB-4531-8E30-027C0A8B05C1}" srcId="{DF483503-1F34-4783-B7B1-4653C805EAFA}" destId="{5A1DB4EA-0DC4-4C1B-A786-11DA19469664}" srcOrd="2" destOrd="0" parTransId="{21520372-B9C6-4C07-9411-D5F5267AD008}" sibTransId="{6DE77872-CB91-47E9-8E7C-A2974FA1DE73}"/>
    <dgm:cxn modelId="{EAC5654B-1F4D-41FD-91E4-F3FABDB9F706}" srcId="{DF483503-1F34-4783-B7B1-4653C805EAFA}" destId="{C00D699E-94AE-4016-9EC2-500445BA4835}" srcOrd="5" destOrd="0" parTransId="{3FB6BE07-54C5-4678-9677-ADE684FF2AA6}" sibTransId="{E121B053-4AC2-4671-84E4-DCD8568DE01D}"/>
    <dgm:cxn modelId="{2132784E-652A-461C-9C74-57FF2C4DE881}" type="presOf" srcId="{5A1DB4EA-0DC4-4C1B-A786-11DA19469664}" destId="{C54015CD-967B-4B5E-98E1-51EACF396E52}" srcOrd="0" destOrd="0" presId="urn:microsoft.com/office/officeart/2005/8/layout/default"/>
    <dgm:cxn modelId="{ECBF8E70-2020-48AB-9EA0-E964D7540C3A}" srcId="{DF483503-1F34-4783-B7B1-4653C805EAFA}" destId="{BDFE411F-002F-418E-96B2-2BDC3E532883}" srcOrd="0" destOrd="0" parTransId="{F251CD73-68F3-48E1-B2F8-FDFD8D554B3D}" sibTransId="{A324C183-185C-495C-90FC-95A537147AC7}"/>
    <dgm:cxn modelId="{93284F58-312E-4BE0-8124-27F640EAE344}" type="presOf" srcId="{EB0729F5-7EDA-47D8-AACD-12B99B66F5DD}" destId="{54BFD5F1-CA5B-41C0-A057-57873416943A}" srcOrd="0" destOrd="0" presId="urn:microsoft.com/office/officeart/2005/8/layout/default"/>
    <dgm:cxn modelId="{D12C5778-6D1D-46B3-9F67-F23DFE0DD793}" type="presOf" srcId="{CD9A39C6-DF06-4D81-8D76-DCE8F978E1C4}" destId="{8596B0CC-3A0E-4ADE-8F06-B688464A3BA7}" srcOrd="0" destOrd="0" presId="urn:microsoft.com/office/officeart/2005/8/layout/default"/>
    <dgm:cxn modelId="{134BA584-5860-45B8-814C-2E7ED5130CE7}" type="presOf" srcId="{56DAB83F-FAFE-4613-9F56-83D42F6FB586}" destId="{B295FBD3-A943-4340-88E2-733EC4EBBC52}" srcOrd="0" destOrd="0" presId="urn:microsoft.com/office/officeart/2005/8/layout/default"/>
    <dgm:cxn modelId="{B9EF54A1-A770-4118-B5B3-8316B08280EF}" srcId="{DF483503-1F34-4783-B7B1-4653C805EAFA}" destId="{37A648F5-2DBD-4AE2-B8D6-193CD906E780}" srcOrd="7" destOrd="0" parTransId="{6F28751C-B21A-42DB-84C2-02AE05F1ED8A}" sibTransId="{47CE11C5-1736-48C0-97F2-495069B6FF2F}"/>
    <dgm:cxn modelId="{472C5BA5-3937-41DA-96EB-670D9D07860D}" type="presOf" srcId="{C00D699E-94AE-4016-9EC2-500445BA4835}" destId="{EFBF96A5-BCBF-4BBF-8521-12AEDA495E19}" srcOrd="0" destOrd="0" presId="urn:microsoft.com/office/officeart/2005/8/layout/default"/>
    <dgm:cxn modelId="{498D4CB5-DF31-4C41-AE9C-6DCA8422554F}" srcId="{DF483503-1F34-4783-B7B1-4653C805EAFA}" destId="{C133C2EE-9A47-48BD-9573-5EF68A5EF6A0}" srcOrd="3" destOrd="0" parTransId="{4FDD33E0-0D30-4AB8-8294-61C47CEEC89A}" sibTransId="{34F135DF-461C-45E1-A598-6221B1B13615}"/>
    <dgm:cxn modelId="{9A8512C4-1037-4B98-8BAD-F8FF73DB9B71}" type="presOf" srcId="{7A7D4E97-FFC1-4100-92ED-97955200ACE8}" destId="{F4FFA8CE-F223-4058-AEAF-36E89326139F}" srcOrd="0" destOrd="0" presId="urn:microsoft.com/office/officeart/2005/8/layout/default"/>
    <dgm:cxn modelId="{9A6608CF-A642-4866-AC2A-A7153A57558A}" type="presOf" srcId="{DF483503-1F34-4783-B7B1-4653C805EAFA}" destId="{54722FA0-9EB2-49A9-8254-7FCB88C840EF}" srcOrd="0" destOrd="0" presId="urn:microsoft.com/office/officeart/2005/8/layout/default"/>
    <dgm:cxn modelId="{6CE10BE6-0FD5-4BAE-A8D6-2F4B7C347AFD}" srcId="{DF483503-1F34-4783-B7B1-4653C805EAFA}" destId="{EB0729F5-7EDA-47D8-AACD-12B99B66F5DD}" srcOrd="4" destOrd="0" parTransId="{E4B6776B-F3CE-4A1B-A6D1-5E5222CC564F}" sibTransId="{FEBC0FAA-A295-4B41-BECB-9D75D69AC8FF}"/>
    <dgm:cxn modelId="{931A147A-BB2E-4DFD-BDB2-BE9E167D7B58}" type="presParOf" srcId="{54722FA0-9EB2-49A9-8254-7FCB88C840EF}" destId="{63A8A892-7613-4B84-A9E9-F6C04E1E5371}" srcOrd="0" destOrd="0" presId="urn:microsoft.com/office/officeart/2005/8/layout/default"/>
    <dgm:cxn modelId="{913FAE80-8998-4302-B0D1-249C8BA7628D}" type="presParOf" srcId="{54722FA0-9EB2-49A9-8254-7FCB88C840EF}" destId="{FB43003F-96AB-41D0-BCFC-219A4F3F8BDD}" srcOrd="1" destOrd="0" presId="urn:microsoft.com/office/officeart/2005/8/layout/default"/>
    <dgm:cxn modelId="{AA5CEE28-22FD-46FF-92B6-FE7F050D0F77}" type="presParOf" srcId="{54722FA0-9EB2-49A9-8254-7FCB88C840EF}" destId="{8596B0CC-3A0E-4ADE-8F06-B688464A3BA7}" srcOrd="2" destOrd="0" presId="urn:microsoft.com/office/officeart/2005/8/layout/default"/>
    <dgm:cxn modelId="{D5119E88-F39D-4E51-B8A8-EE8BDD132EC2}" type="presParOf" srcId="{54722FA0-9EB2-49A9-8254-7FCB88C840EF}" destId="{FCBB5CC3-6290-4855-92C8-3B6D71D953D2}" srcOrd="3" destOrd="0" presId="urn:microsoft.com/office/officeart/2005/8/layout/default"/>
    <dgm:cxn modelId="{21A53593-4017-44C2-8714-5A84339242B4}" type="presParOf" srcId="{54722FA0-9EB2-49A9-8254-7FCB88C840EF}" destId="{C54015CD-967B-4B5E-98E1-51EACF396E52}" srcOrd="4" destOrd="0" presId="urn:microsoft.com/office/officeart/2005/8/layout/default"/>
    <dgm:cxn modelId="{2AC8F5BB-E027-4150-9B9E-2C85984344B7}" type="presParOf" srcId="{54722FA0-9EB2-49A9-8254-7FCB88C840EF}" destId="{AA5E9828-F1F2-4081-B9D3-A9164735A401}" srcOrd="5" destOrd="0" presId="urn:microsoft.com/office/officeart/2005/8/layout/default"/>
    <dgm:cxn modelId="{D6291CD4-82DD-43B3-A134-0536343A134A}" type="presParOf" srcId="{54722FA0-9EB2-49A9-8254-7FCB88C840EF}" destId="{1C098FDF-794A-4C49-A14F-BB2C2F5E4DB1}" srcOrd="6" destOrd="0" presId="urn:microsoft.com/office/officeart/2005/8/layout/default"/>
    <dgm:cxn modelId="{26BD9E8B-4649-44C7-BDF3-12BDABB27BB4}" type="presParOf" srcId="{54722FA0-9EB2-49A9-8254-7FCB88C840EF}" destId="{E76D485E-23AE-4859-86F8-77C2A2FE71DC}" srcOrd="7" destOrd="0" presId="urn:microsoft.com/office/officeart/2005/8/layout/default"/>
    <dgm:cxn modelId="{28E536F6-4DEA-4972-960C-955A29610C4E}" type="presParOf" srcId="{54722FA0-9EB2-49A9-8254-7FCB88C840EF}" destId="{54BFD5F1-CA5B-41C0-A057-57873416943A}" srcOrd="8" destOrd="0" presId="urn:microsoft.com/office/officeart/2005/8/layout/default"/>
    <dgm:cxn modelId="{FF702C80-4EBD-4CB4-A37D-E373CFF09DBE}" type="presParOf" srcId="{54722FA0-9EB2-49A9-8254-7FCB88C840EF}" destId="{09EE4B49-8F40-4503-A29C-B3CBBB4289D1}" srcOrd="9" destOrd="0" presId="urn:microsoft.com/office/officeart/2005/8/layout/default"/>
    <dgm:cxn modelId="{38533289-AAF4-4430-A379-AEB5E053C0D5}" type="presParOf" srcId="{54722FA0-9EB2-49A9-8254-7FCB88C840EF}" destId="{EFBF96A5-BCBF-4BBF-8521-12AEDA495E19}" srcOrd="10" destOrd="0" presId="urn:microsoft.com/office/officeart/2005/8/layout/default"/>
    <dgm:cxn modelId="{2D373FBF-5CF0-4E65-9175-90B7A355E11C}" type="presParOf" srcId="{54722FA0-9EB2-49A9-8254-7FCB88C840EF}" destId="{C66810DC-F7A1-426C-9CB3-BF27F16D946D}" srcOrd="11" destOrd="0" presId="urn:microsoft.com/office/officeart/2005/8/layout/default"/>
    <dgm:cxn modelId="{CD6871A1-CC93-436C-BB5F-86362B618116}" type="presParOf" srcId="{54722FA0-9EB2-49A9-8254-7FCB88C840EF}" destId="{B295FBD3-A943-4340-88E2-733EC4EBBC52}" srcOrd="12" destOrd="0" presId="urn:microsoft.com/office/officeart/2005/8/layout/default"/>
    <dgm:cxn modelId="{F502F40E-57DC-43D0-954D-2900106BAB92}" type="presParOf" srcId="{54722FA0-9EB2-49A9-8254-7FCB88C840EF}" destId="{FC0C05E5-2708-4AA9-892D-B46A8F9FD923}" srcOrd="13" destOrd="0" presId="urn:microsoft.com/office/officeart/2005/8/layout/default"/>
    <dgm:cxn modelId="{0078AE8E-6EE3-4038-B5AD-374FB1B18594}" type="presParOf" srcId="{54722FA0-9EB2-49A9-8254-7FCB88C840EF}" destId="{FC96C2B5-052E-4861-95DB-6C3B1B459B1E}" srcOrd="14" destOrd="0" presId="urn:microsoft.com/office/officeart/2005/8/layout/default"/>
    <dgm:cxn modelId="{E56FD0BB-F772-40F9-9B26-DF6AED6D7B11}" type="presParOf" srcId="{54722FA0-9EB2-49A9-8254-7FCB88C840EF}" destId="{F8756389-C655-475B-99EA-93891577DB87}" srcOrd="15" destOrd="0" presId="urn:microsoft.com/office/officeart/2005/8/layout/default"/>
    <dgm:cxn modelId="{70A62E9B-C2E5-4CB4-8CAD-01D1EA931805}" type="presParOf" srcId="{54722FA0-9EB2-49A9-8254-7FCB88C840EF}" destId="{F4FFA8CE-F223-4058-AEAF-36E89326139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EA04E6-E975-44BE-BD60-6CABBCF4DA9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1B8B8D2-5B4C-47D7-8893-CCB4535F0DC0}">
      <dgm:prSet phldrT="[Text]"/>
      <dgm:spPr/>
      <dgm:t>
        <a:bodyPr/>
        <a:lstStyle/>
        <a:p>
          <a:r>
            <a:rPr lang="en-US" dirty="0"/>
            <a:t>Compression</a:t>
          </a:r>
        </a:p>
      </dgm:t>
    </dgm:pt>
    <dgm:pt modelId="{7C04DEB9-47CA-49A5-B498-AF952580B27F}" type="parTrans" cxnId="{4407DB4E-379A-480B-B3FC-5237F608C8F2}">
      <dgm:prSet/>
      <dgm:spPr/>
      <dgm:t>
        <a:bodyPr/>
        <a:lstStyle/>
        <a:p>
          <a:endParaRPr lang="en-US"/>
        </a:p>
      </dgm:t>
    </dgm:pt>
    <dgm:pt modelId="{3CEB413B-601F-42D5-BB4D-BA1EE52E50C0}" type="sibTrans" cxnId="{4407DB4E-379A-480B-B3FC-5237F608C8F2}">
      <dgm:prSet/>
      <dgm:spPr/>
      <dgm:t>
        <a:bodyPr/>
        <a:lstStyle/>
        <a:p>
          <a:endParaRPr lang="en-US"/>
        </a:p>
      </dgm:t>
    </dgm:pt>
    <dgm:pt modelId="{FD854FE2-2792-4595-9CF2-08D862004125}">
      <dgm:prSet phldrT="[Text]"/>
      <dgm:spPr/>
      <dgm:t>
        <a:bodyPr/>
        <a:lstStyle/>
        <a:p>
          <a:r>
            <a:rPr lang="en-US" dirty="0"/>
            <a:t>Quantization Simulation</a:t>
          </a:r>
        </a:p>
      </dgm:t>
    </dgm:pt>
    <dgm:pt modelId="{A47AD002-0F0A-4D82-9EE1-C65D17A9D9AB}" type="parTrans" cxnId="{082DB9AF-D3C5-400C-A5FB-8C187996507E}">
      <dgm:prSet/>
      <dgm:spPr/>
      <dgm:t>
        <a:bodyPr/>
        <a:lstStyle/>
        <a:p>
          <a:endParaRPr lang="en-US"/>
        </a:p>
      </dgm:t>
    </dgm:pt>
    <dgm:pt modelId="{F4407FD7-AEC9-4F5B-8F0C-717C9CF43884}" type="sibTrans" cxnId="{082DB9AF-D3C5-400C-A5FB-8C187996507E}">
      <dgm:prSet/>
      <dgm:spPr/>
      <dgm:t>
        <a:bodyPr/>
        <a:lstStyle/>
        <a:p>
          <a:endParaRPr lang="en-US"/>
        </a:p>
      </dgm:t>
    </dgm:pt>
    <dgm:pt modelId="{98E07F19-847D-4F64-BFCF-68B32C84DDE3}">
      <dgm:prSet phldrT="[Text]"/>
      <dgm:spPr/>
      <dgm:t>
        <a:bodyPr/>
        <a:lstStyle/>
        <a:p>
          <a:r>
            <a:rPr lang="en-US" dirty="0"/>
            <a:t>Cross-Layer Equalization</a:t>
          </a:r>
        </a:p>
      </dgm:t>
    </dgm:pt>
    <dgm:pt modelId="{6FCB1C68-F071-455A-B7FA-AD47BEF5D761}" type="parTrans" cxnId="{931A2A01-CB36-4A42-BF44-566674631F52}">
      <dgm:prSet/>
      <dgm:spPr/>
      <dgm:t>
        <a:bodyPr/>
        <a:lstStyle/>
        <a:p>
          <a:endParaRPr lang="en-US"/>
        </a:p>
      </dgm:t>
    </dgm:pt>
    <dgm:pt modelId="{25213F4B-50AC-4A51-B79E-F34F53399431}" type="sibTrans" cxnId="{931A2A01-CB36-4A42-BF44-566674631F52}">
      <dgm:prSet/>
      <dgm:spPr/>
      <dgm:t>
        <a:bodyPr/>
        <a:lstStyle/>
        <a:p>
          <a:endParaRPr lang="en-US"/>
        </a:p>
      </dgm:t>
    </dgm:pt>
    <dgm:pt modelId="{1DFE4462-66A3-47C9-9881-CF544064D30F}">
      <dgm:prSet phldrT="[Text]"/>
      <dgm:spPr/>
      <dgm:t>
        <a:bodyPr/>
        <a:lstStyle/>
        <a:p>
          <a:r>
            <a:rPr lang="en-US" dirty="0"/>
            <a:t>Quantization</a:t>
          </a:r>
        </a:p>
      </dgm:t>
    </dgm:pt>
    <dgm:pt modelId="{0AECD6F2-2EE6-4C7C-850E-773F3693D2DC}" type="parTrans" cxnId="{4FE2F48B-C62D-4A71-A07D-47694106723A}">
      <dgm:prSet/>
      <dgm:spPr/>
      <dgm:t>
        <a:bodyPr/>
        <a:lstStyle/>
        <a:p>
          <a:endParaRPr lang="en-US"/>
        </a:p>
      </dgm:t>
    </dgm:pt>
    <dgm:pt modelId="{C720A807-C990-4E6C-8976-588F9ED2B1BF}" type="sibTrans" cxnId="{4FE2F48B-C62D-4A71-A07D-47694106723A}">
      <dgm:prSet/>
      <dgm:spPr/>
      <dgm:t>
        <a:bodyPr/>
        <a:lstStyle/>
        <a:p>
          <a:endParaRPr lang="en-US"/>
        </a:p>
      </dgm:t>
    </dgm:pt>
    <dgm:pt modelId="{97BC3D59-1DB7-4757-B579-950E76C2B712}">
      <dgm:prSet phldrT="[Text]"/>
      <dgm:spPr/>
      <dgm:t>
        <a:bodyPr/>
        <a:lstStyle/>
        <a:p>
          <a:pPr>
            <a:buFont typeface="Arial" panose="020B0604020202020204" pitchFamily="34" charset="0"/>
            <a:buChar char="•"/>
          </a:pPr>
          <a:r>
            <a:rPr lang="en-US" b="0" i="0" dirty="0"/>
            <a:t>Spatial SVD</a:t>
          </a:r>
          <a:endParaRPr lang="en-US" dirty="0"/>
        </a:p>
      </dgm:t>
    </dgm:pt>
    <dgm:pt modelId="{BA6F9942-9C55-4D98-A8D1-DB2EAEB564E1}" type="parTrans" cxnId="{8952B7CC-B2F6-495C-B86E-C448F3D9C865}">
      <dgm:prSet/>
      <dgm:spPr/>
      <dgm:t>
        <a:bodyPr/>
        <a:lstStyle/>
        <a:p>
          <a:endParaRPr lang="en-US"/>
        </a:p>
      </dgm:t>
    </dgm:pt>
    <dgm:pt modelId="{CA82A2A8-CD6F-47AA-B8F7-4D3D006C3976}" type="sibTrans" cxnId="{8952B7CC-B2F6-495C-B86E-C448F3D9C865}">
      <dgm:prSet/>
      <dgm:spPr/>
      <dgm:t>
        <a:bodyPr/>
        <a:lstStyle/>
        <a:p>
          <a:endParaRPr lang="en-US"/>
        </a:p>
      </dgm:t>
    </dgm:pt>
    <dgm:pt modelId="{0CB4B970-617C-4011-A6D9-84C8E5495715}">
      <dgm:prSet phldrT="[Text]"/>
      <dgm:spPr/>
      <dgm:t>
        <a:bodyPr/>
        <a:lstStyle/>
        <a:p>
          <a:r>
            <a:rPr lang="en-US" dirty="0"/>
            <a:t>Adaptive Rounding</a:t>
          </a:r>
        </a:p>
      </dgm:t>
    </dgm:pt>
    <dgm:pt modelId="{EFAAF433-F2AE-4A34-BA4F-B988A83CFACC}" type="parTrans" cxnId="{A37A7680-A6DA-4C9F-BB22-B03CBCA815E2}">
      <dgm:prSet/>
      <dgm:spPr/>
      <dgm:t>
        <a:bodyPr/>
        <a:lstStyle/>
        <a:p>
          <a:endParaRPr lang="en-US"/>
        </a:p>
      </dgm:t>
    </dgm:pt>
    <dgm:pt modelId="{93931C2A-2199-481E-A041-1121C7AA00AC}" type="sibTrans" cxnId="{A37A7680-A6DA-4C9F-BB22-B03CBCA815E2}">
      <dgm:prSet/>
      <dgm:spPr/>
      <dgm:t>
        <a:bodyPr/>
        <a:lstStyle/>
        <a:p>
          <a:endParaRPr lang="en-US"/>
        </a:p>
      </dgm:t>
    </dgm:pt>
    <dgm:pt modelId="{002933A0-C426-4B2F-BAB5-B2BBBF8BA0EC}">
      <dgm:prSet phldrT="[Text]"/>
      <dgm:spPr/>
      <dgm:t>
        <a:bodyPr/>
        <a:lstStyle/>
        <a:p>
          <a:r>
            <a:rPr lang="en-US" dirty="0"/>
            <a:t>Bias Correction</a:t>
          </a:r>
        </a:p>
      </dgm:t>
    </dgm:pt>
    <dgm:pt modelId="{B98DAE33-02FC-4C38-B04C-5977338372BD}" type="parTrans" cxnId="{B5AFD28C-CA51-45EE-A39B-7C60F72D1F49}">
      <dgm:prSet/>
      <dgm:spPr/>
      <dgm:t>
        <a:bodyPr/>
        <a:lstStyle/>
        <a:p>
          <a:endParaRPr lang="en-US"/>
        </a:p>
      </dgm:t>
    </dgm:pt>
    <dgm:pt modelId="{A49F8216-9C48-4DB2-ACC1-7D3FC1CD0905}" type="sibTrans" cxnId="{B5AFD28C-CA51-45EE-A39B-7C60F72D1F49}">
      <dgm:prSet/>
      <dgm:spPr/>
      <dgm:t>
        <a:bodyPr/>
        <a:lstStyle/>
        <a:p>
          <a:endParaRPr lang="en-US"/>
        </a:p>
      </dgm:t>
    </dgm:pt>
    <dgm:pt modelId="{4B638FFE-40FD-44DD-84E3-57A2AB6F9802}">
      <dgm:prSet/>
      <dgm:spPr/>
      <dgm:t>
        <a:bodyPr/>
        <a:lstStyle/>
        <a:p>
          <a:pPr>
            <a:buFont typeface="Arial" panose="020B0604020202020204" pitchFamily="34" charset="0"/>
            <a:buChar char="•"/>
          </a:pPr>
          <a:r>
            <a:rPr lang="en-US" b="0" i="0"/>
            <a:t>Channel Pruning</a:t>
          </a:r>
        </a:p>
      </dgm:t>
    </dgm:pt>
    <dgm:pt modelId="{9131D4EC-7DBF-405F-AB9A-5817E7728525}" type="parTrans" cxnId="{84977CFD-EF29-4AF3-9DB0-3E1C77C2A018}">
      <dgm:prSet/>
      <dgm:spPr/>
      <dgm:t>
        <a:bodyPr/>
        <a:lstStyle/>
        <a:p>
          <a:endParaRPr lang="en-US"/>
        </a:p>
      </dgm:t>
    </dgm:pt>
    <dgm:pt modelId="{EF43451F-95DB-4E66-9D44-E29242D55AA4}" type="sibTrans" cxnId="{84977CFD-EF29-4AF3-9DB0-3E1C77C2A018}">
      <dgm:prSet/>
      <dgm:spPr/>
      <dgm:t>
        <a:bodyPr/>
        <a:lstStyle/>
        <a:p>
          <a:endParaRPr lang="en-US"/>
        </a:p>
      </dgm:t>
    </dgm:pt>
    <dgm:pt modelId="{50C1459F-B775-449E-AC00-118F6B141146}">
      <dgm:prSet/>
      <dgm:spPr/>
      <dgm:t>
        <a:bodyPr/>
        <a:lstStyle/>
        <a:p>
          <a:pPr>
            <a:buFont typeface="Arial" panose="020B0604020202020204" pitchFamily="34" charset="0"/>
            <a:buChar char="•"/>
          </a:pPr>
          <a:r>
            <a:rPr lang="en-US" b="0" i="0" dirty="0"/>
            <a:t>Weight SVD</a:t>
          </a:r>
        </a:p>
      </dgm:t>
    </dgm:pt>
    <dgm:pt modelId="{36336658-D8DE-4014-B51E-8E119806EF8D}" type="parTrans" cxnId="{85213D63-BBFF-4485-8807-3BE01907DE16}">
      <dgm:prSet/>
      <dgm:spPr/>
      <dgm:t>
        <a:bodyPr/>
        <a:lstStyle/>
        <a:p>
          <a:endParaRPr lang="en-US"/>
        </a:p>
      </dgm:t>
    </dgm:pt>
    <dgm:pt modelId="{FE4E1FC9-3002-4C88-B0E6-EEB60CF4F6E7}" type="sibTrans" cxnId="{85213D63-BBFF-4485-8807-3BE01907DE16}">
      <dgm:prSet/>
      <dgm:spPr/>
      <dgm:t>
        <a:bodyPr/>
        <a:lstStyle/>
        <a:p>
          <a:endParaRPr lang="en-US"/>
        </a:p>
      </dgm:t>
    </dgm:pt>
    <dgm:pt modelId="{585FE124-8C01-4500-B6F7-AE0CB61C90DD}">
      <dgm:prSet phldrT="[Text]"/>
      <dgm:spPr/>
      <dgm:t>
        <a:bodyPr/>
        <a:lstStyle/>
        <a:p>
          <a:pPr>
            <a:buFont typeface="Arial" panose="020B0604020202020204" pitchFamily="34" charset="0"/>
            <a:buChar char="•"/>
          </a:pPr>
          <a:r>
            <a:rPr lang="en-US" b="0" i="0" dirty="0"/>
            <a:t>Visualize weight ranges</a:t>
          </a:r>
          <a:endParaRPr lang="en-US" dirty="0"/>
        </a:p>
      </dgm:t>
    </dgm:pt>
    <dgm:pt modelId="{92C059AE-83E3-4A19-A55D-5950226B7FC6}" type="sibTrans" cxnId="{6C7AAE9B-2308-4453-B520-815F5FFACE9E}">
      <dgm:prSet/>
      <dgm:spPr/>
      <dgm:t>
        <a:bodyPr/>
        <a:lstStyle/>
        <a:p>
          <a:endParaRPr lang="en-US"/>
        </a:p>
      </dgm:t>
    </dgm:pt>
    <dgm:pt modelId="{58B9E70A-84D0-42AD-9418-6D2273CEF589}" type="parTrans" cxnId="{6C7AAE9B-2308-4453-B520-815F5FFACE9E}">
      <dgm:prSet/>
      <dgm:spPr/>
      <dgm:t>
        <a:bodyPr/>
        <a:lstStyle/>
        <a:p>
          <a:endParaRPr lang="en-US"/>
        </a:p>
      </dgm:t>
    </dgm:pt>
    <dgm:pt modelId="{9597AC1D-26B6-4C0A-BAAD-5252ED6EBF94}">
      <dgm:prSet phldrT="[Text]"/>
      <dgm:spPr/>
      <dgm:t>
        <a:bodyPr/>
        <a:lstStyle/>
        <a:p>
          <a:r>
            <a:rPr lang="en-US" dirty="0"/>
            <a:t>Visualization</a:t>
          </a:r>
        </a:p>
      </dgm:t>
    </dgm:pt>
    <dgm:pt modelId="{4836B66E-6B64-4DD8-BE0D-8F1FBC58F0C9}" type="sibTrans" cxnId="{2E0297A8-29F9-425E-B873-D98456470092}">
      <dgm:prSet/>
      <dgm:spPr/>
      <dgm:t>
        <a:bodyPr/>
        <a:lstStyle/>
        <a:p>
          <a:endParaRPr lang="en-US"/>
        </a:p>
      </dgm:t>
    </dgm:pt>
    <dgm:pt modelId="{23E3DAC2-486B-4B32-BCB3-C1819270D050}" type="parTrans" cxnId="{2E0297A8-29F9-425E-B873-D98456470092}">
      <dgm:prSet/>
      <dgm:spPr/>
      <dgm:t>
        <a:bodyPr/>
        <a:lstStyle/>
        <a:p>
          <a:endParaRPr lang="en-US"/>
        </a:p>
      </dgm:t>
    </dgm:pt>
    <dgm:pt modelId="{193AB8A1-5827-414F-BB18-185C4E20C58F}">
      <dgm:prSet phldrT="[Text]"/>
      <dgm:spPr/>
      <dgm:t>
        <a:bodyPr/>
        <a:lstStyle/>
        <a:p>
          <a:pPr>
            <a:buFont typeface="Arial" panose="020B0604020202020204" pitchFamily="34" charset="0"/>
            <a:buChar char="•"/>
          </a:pPr>
          <a:r>
            <a:rPr lang="en-US" b="0" i="0" dirty="0"/>
            <a:t>Visualize per-layer sensitivity to compression</a:t>
          </a:r>
          <a:endParaRPr lang="en-US" dirty="0"/>
        </a:p>
      </dgm:t>
    </dgm:pt>
    <dgm:pt modelId="{39F7B357-A0EE-4CCF-82E7-7BD89AA6FB02}" type="parTrans" cxnId="{BE7C2A99-1211-4064-85C8-BD5E109523F6}">
      <dgm:prSet/>
      <dgm:spPr/>
      <dgm:t>
        <a:bodyPr/>
        <a:lstStyle/>
        <a:p>
          <a:endParaRPr lang="en-US"/>
        </a:p>
      </dgm:t>
    </dgm:pt>
    <dgm:pt modelId="{659E3523-D170-4815-8203-0501B0C1DBD1}" type="sibTrans" cxnId="{BE7C2A99-1211-4064-85C8-BD5E109523F6}">
      <dgm:prSet/>
      <dgm:spPr/>
      <dgm:t>
        <a:bodyPr/>
        <a:lstStyle/>
        <a:p>
          <a:endParaRPr lang="en-US"/>
        </a:p>
      </dgm:t>
    </dgm:pt>
    <dgm:pt modelId="{22733057-B850-4763-8318-0A5B7ACB4279}" type="pres">
      <dgm:prSet presAssocID="{E0EA04E6-E975-44BE-BD60-6CABBCF4DA9D}" presName="Name0" presStyleCnt="0">
        <dgm:presLayoutVars>
          <dgm:dir/>
          <dgm:animLvl val="lvl"/>
          <dgm:resizeHandles val="exact"/>
        </dgm:presLayoutVars>
      </dgm:prSet>
      <dgm:spPr/>
    </dgm:pt>
    <dgm:pt modelId="{9F06E3BC-4F69-4CD2-B960-1968D461DFF2}" type="pres">
      <dgm:prSet presAssocID="{91B8B8D2-5B4C-47D7-8893-CCB4535F0DC0}" presName="linNode" presStyleCnt="0"/>
      <dgm:spPr/>
    </dgm:pt>
    <dgm:pt modelId="{0D6AAEC0-700E-4343-8B32-2D38BD88D144}" type="pres">
      <dgm:prSet presAssocID="{91B8B8D2-5B4C-47D7-8893-CCB4535F0DC0}" presName="parentText" presStyleLbl="node1" presStyleIdx="0" presStyleCnt="3">
        <dgm:presLayoutVars>
          <dgm:chMax val="1"/>
          <dgm:bulletEnabled val="1"/>
        </dgm:presLayoutVars>
      </dgm:prSet>
      <dgm:spPr/>
    </dgm:pt>
    <dgm:pt modelId="{8EBEEE1B-3764-46F1-B670-4077BA0B14D7}" type="pres">
      <dgm:prSet presAssocID="{91B8B8D2-5B4C-47D7-8893-CCB4535F0DC0}" presName="descendantText" presStyleLbl="alignAccFollowNode1" presStyleIdx="0" presStyleCnt="3">
        <dgm:presLayoutVars>
          <dgm:bulletEnabled val="1"/>
        </dgm:presLayoutVars>
      </dgm:prSet>
      <dgm:spPr/>
    </dgm:pt>
    <dgm:pt modelId="{EEADF04C-5D7F-4325-A951-6648C1AF03DB}" type="pres">
      <dgm:prSet presAssocID="{3CEB413B-601F-42D5-BB4D-BA1EE52E50C0}" presName="sp" presStyleCnt="0"/>
      <dgm:spPr/>
    </dgm:pt>
    <dgm:pt modelId="{964548E8-7D28-45EC-8BDC-65F796B03CEE}" type="pres">
      <dgm:prSet presAssocID="{1DFE4462-66A3-47C9-9881-CF544064D30F}" presName="linNode" presStyleCnt="0"/>
      <dgm:spPr/>
    </dgm:pt>
    <dgm:pt modelId="{D4953EF9-DF76-4D64-8CB4-73EB7EB53FF2}" type="pres">
      <dgm:prSet presAssocID="{1DFE4462-66A3-47C9-9881-CF544064D30F}" presName="parentText" presStyleLbl="node1" presStyleIdx="1" presStyleCnt="3">
        <dgm:presLayoutVars>
          <dgm:chMax val="1"/>
          <dgm:bulletEnabled val="1"/>
        </dgm:presLayoutVars>
      </dgm:prSet>
      <dgm:spPr/>
    </dgm:pt>
    <dgm:pt modelId="{42EEC5C9-9268-41DF-9C96-D84C4E0D7CCF}" type="pres">
      <dgm:prSet presAssocID="{1DFE4462-66A3-47C9-9881-CF544064D30F}" presName="descendantText" presStyleLbl="alignAccFollowNode1" presStyleIdx="1" presStyleCnt="3">
        <dgm:presLayoutVars>
          <dgm:bulletEnabled val="1"/>
        </dgm:presLayoutVars>
      </dgm:prSet>
      <dgm:spPr/>
    </dgm:pt>
    <dgm:pt modelId="{1C211CB1-ECE5-42CC-99D6-662ED9D10BF2}" type="pres">
      <dgm:prSet presAssocID="{C720A807-C990-4E6C-8976-588F9ED2B1BF}" presName="sp" presStyleCnt="0"/>
      <dgm:spPr/>
    </dgm:pt>
    <dgm:pt modelId="{B5C93A31-7FE8-4EBF-8843-5C4A4B0E3706}" type="pres">
      <dgm:prSet presAssocID="{9597AC1D-26B6-4C0A-BAAD-5252ED6EBF94}" presName="linNode" presStyleCnt="0"/>
      <dgm:spPr/>
    </dgm:pt>
    <dgm:pt modelId="{0CF145CA-E355-4FCE-93E9-9E129ABBBFAE}" type="pres">
      <dgm:prSet presAssocID="{9597AC1D-26B6-4C0A-BAAD-5252ED6EBF94}" presName="parentText" presStyleLbl="node1" presStyleIdx="2" presStyleCnt="3">
        <dgm:presLayoutVars>
          <dgm:chMax val="1"/>
          <dgm:bulletEnabled val="1"/>
        </dgm:presLayoutVars>
      </dgm:prSet>
      <dgm:spPr/>
    </dgm:pt>
    <dgm:pt modelId="{44D78148-B0B9-401E-B97E-826732701FC1}" type="pres">
      <dgm:prSet presAssocID="{9597AC1D-26B6-4C0A-BAAD-5252ED6EBF94}" presName="descendantText" presStyleLbl="alignAccFollowNode1" presStyleIdx="2" presStyleCnt="3" custLinFactNeighborY="0">
        <dgm:presLayoutVars>
          <dgm:bulletEnabled val="1"/>
        </dgm:presLayoutVars>
      </dgm:prSet>
      <dgm:spPr/>
    </dgm:pt>
  </dgm:ptLst>
  <dgm:cxnLst>
    <dgm:cxn modelId="{931A2A01-CB36-4A42-BF44-566674631F52}" srcId="{91B8B8D2-5B4C-47D7-8893-CCB4535F0DC0}" destId="{98E07F19-847D-4F64-BFCF-68B32C84DDE3}" srcOrd="2" destOrd="0" parTransId="{6FCB1C68-F071-455A-B7FA-AD47BEF5D761}" sibTransId="{25213F4B-50AC-4A51-B79E-F34F53399431}"/>
    <dgm:cxn modelId="{BB01D41F-25BB-44ED-B572-B6ABA1327D1E}" type="presOf" srcId="{E0EA04E6-E975-44BE-BD60-6CABBCF4DA9D}" destId="{22733057-B850-4763-8318-0A5B7ACB4279}" srcOrd="0" destOrd="0" presId="urn:microsoft.com/office/officeart/2005/8/layout/vList5"/>
    <dgm:cxn modelId="{171A332B-C07D-4D05-8F6C-9B3A5EDFA059}" type="presOf" srcId="{97BC3D59-1DB7-4757-B579-950E76C2B712}" destId="{42EEC5C9-9268-41DF-9C96-D84C4E0D7CCF}" srcOrd="0" destOrd="0" presId="urn:microsoft.com/office/officeart/2005/8/layout/vList5"/>
    <dgm:cxn modelId="{42C3772B-177E-41A0-B82C-3E7E6956A535}" type="presOf" srcId="{0CB4B970-617C-4011-A6D9-84C8E5495715}" destId="{8EBEEE1B-3764-46F1-B670-4077BA0B14D7}" srcOrd="0" destOrd="1" presId="urn:microsoft.com/office/officeart/2005/8/layout/vList5"/>
    <dgm:cxn modelId="{6B85DF31-0FE1-4C13-A91D-F3089D2FEEEC}" type="presOf" srcId="{FD854FE2-2792-4595-9CF2-08D862004125}" destId="{8EBEEE1B-3764-46F1-B670-4077BA0B14D7}" srcOrd="0" destOrd="0" presId="urn:microsoft.com/office/officeart/2005/8/layout/vList5"/>
    <dgm:cxn modelId="{A4D33A38-DED4-48C7-984D-BB229B8914D3}" type="presOf" srcId="{585FE124-8C01-4500-B6F7-AE0CB61C90DD}" destId="{44D78148-B0B9-401E-B97E-826732701FC1}" srcOrd="0" destOrd="0" presId="urn:microsoft.com/office/officeart/2005/8/layout/vList5"/>
    <dgm:cxn modelId="{85213D63-BBFF-4485-8807-3BE01907DE16}" srcId="{1DFE4462-66A3-47C9-9881-CF544064D30F}" destId="{50C1459F-B775-449E-AC00-118F6B141146}" srcOrd="2" destOrd="0" parTransId="{36336658-D8DE-4014-B51E-8E119806EF8D}" sibTransId="{FE4E1FC9-3002-4C88-B0E6-EEB60CF4F6E7}"/>
    <dgm:cxn modelId="{9105FB68-E845-48CE-997E-17DB4BC3C681}" type="presOf" srcId="{193AB8A1-5827-414F-BB18-185C4E20C58F}" destId="{44D78148-B0B9-401E-B97E-826732701FC1}" srcOrd="0" destOrd="1" presId="urn:microsoft.com/office/officeart/2005/8/layout/vList5"/>
    <dgm:cxn modelId="{4407DB4E-379A-480B-B3FC-5237F608C8F2}" srcId="{E0EA04E6-E975-44BE-BD60-6CABBCF4DA9D}" destId="{91B8B8D2-5B4C-47D7-8893-CCB4535F0DC0}" srcOrd="0" destOrd="0" parTransId="{7C04DEB9-47CA-49A5-B498-AF952580B27F}" sibTransId="{3CEB413B-601F-42D5-BB4D-BA1EE52E50C0}"/>
    <dgm:cxn modelId="{41DC4A7E-CCD9-4A3F-BB87-245BFF6233D6}" type="presOf" srcId="{002933A0-C426-4B2F-BAB5-B2BBBF8BA0EC}" destId="{8EBEEE1B-3764-46F1-B670-4077BA0B14D7}" srcOrd="0" destOrd="3" presId="urn:microsoft.com/office/officeart/2005/8/layout/vList5"/>
    <dgm:cxn modelId="{A37A7680-A6DA-4C9F-BB22-B03CBCA815E2}" srcId="{91B8B8D2-5B4C-47D7-8893-CCB4535F0DC0}" destId="{0CB4B970-617C-4011-A6D9-84C8E5495715}" srcOrd="1" destOrd="0" parTransId="{EFAAF433-F2AE-4A34-BA4F-B988A83CFACC}" sibTransId="{93931C2A-2199-481E-A041-1121C7AA00AC}"/>
    <dgm:cxn modelId="{4FE2F48B-C62D-4A71-A07D-47694106723A}" srcId="{E0EA04E6-E975-44BE-BD60-6CABBCF4DA9D}" destId="{1DFE4462-66A3-47C9-9881-CF544064D30F}" srcOrd="1" destOrd="0" parTransId="{0AECD6F2-2EE6-4C7C-850E-773F3693D2DC}" sibTransId="{C720A807-C990-4E6C-8976-588F9ED2B1BF}"/>
    <dgm:cxn modelId="{B5AFD28C-CA51-45EE-A39B-7C60F72D1F49}" srcId="{91B8B8D2-5B4C-47D7-8893-CCB4535F0DC0}" destId="{002933A0-C426-4B2F-BAB5-B2BBBF8BA0EC}" srcOrd="3" destOrd="0" parTransId="{B98DAE33-02FC-4C38-B04C-5977338372BD}" sibTransId="{A49F8216-9C48-4DB2-ACC1-7D3FC1CD0905}"/>
    <dgm:cxn modelId="{A7D3CD94-31D9-4C27-8EA6-88FACF2EFBC9}" type="presOf" srcId="{4B638FFE-40FD-44DD-84E3-57A2AB6F9802}" destId="{42EEC5C9-9268-41DF-9C96-D84C4E0D7CCF}" srcOrd="0" destOrd="1" presId="urn:microsoft.com/office/officeart/2005/8/layout/vList5"/>
    <dgm:cxn modelId="{BE7C2A99-1211-4064-85C8-BD5E109523F6}" srcId="{9597AC1D-26B6-4C0A-BAAD-5252ED6EBF94}" destId="{193AB8A1-5827-414F-BB18-185C4E20C58F}" srcOrd="1" destOrd="0" parTransId="{39F7B357-A0EE-4CCF-82E7-7BD89AA6FB02}" sibTransId="{659E3523-D170-4815-8203-0501B0C1DBD1}"/>
    <dgm:cxn modelId="{6C7AAE9B-2308-4453-B520-815F5FFACE9E}" srcId="{9597AC1D-26B6-4C0A-BAAD-5252ED6EBF94}" destId="{585FE124-8C01-4500-B6F7-AE0CB61C90DD}" srcOrd="0" destOrd="0" parTransId="{58B9E70A-84D0-42AD-9418-6D2273CEF589}" sibTransId="{92C059AE-83E3-4A19-A55D-5950226B7FC6}"/>
    <dgm:cxn modelId="{2E0297A8-29F9-425E-B873-D98456470092}" srcId="{E0EA04E6-E975-44BE-BD60-6CABBCF4DA9D}" destId="{9597AC1D-26B6-4C0A-BAAD-5252ED6EBF94}" srcOrd="2" destOrd="0" parTransId="{23E3DAC2-486B-4B32-BCB3-C1819270D050}" sibTransId="{4836B66E-6B64-4DD8-BE0D-8F1FBC58F0C9}"/>
    <dgm:cxn modelId="{AB3489A9-23A9-49E3-B044-DD73DD26A5CE}" type="presOf" srcId="{9597AC1D-26B6-4C0A-BAAD-5252ED6EBF94}" destId="{0CF145CA-E355-4FCE-93E9-9E129ABBBFAE}" srcOrd="0" destOrd="0" presId="urn:microsoft.com/office/officeart/2005/8/layout/vList5"/>
    <dgm:cxn modelId="{A1B920AA-62A3-4F76-A3A2-D64F25B88AB3}" type="presOf" srcId="{98E07F19-847D-4F64-BFCF-68B32C84DDE3}" destId="{8EBEEE1B-3764-46F1-B670-4077BA0B14D7}" srcOrd="0" destOrd="2" presId="urn:microsoft.com/office/officeart/2005/8/layout/vList5"/>
    <dgm:cxn modelId="{082DB9AF-D3C5-400C-A5FB-8C187996507E}" srcId="{91B8B8D2-5B4C-47D7-8893-CCB4535F0DC0}" destId="{FD854FE2-2792-4595-9CF2-08D862004125}" srcOrd="0" destOrd="0" parTransId="{A47AD002-0F0A-4D82-9EE1-C65D17A9D9AB}" sibTransId="{F4407FD7-AEC9-4F5B-8F0C-717C9CF43884}"/>
    <dgm:cxn modelId="{8952B7CC-B2F6-495C-B86E-C448F3D9C865}" srcId="{1DFE4462-66A3-47C9-9881-CF544064D30F}" destId="{97BC3D59-1DB7-4757-B579-950E76C2B712}" srcOrd="0" destOrd="0" parTransId="{BA6F9942-9C55-4D98-A8D1-DB2EAEB564E1}" sibTransId="{CA82A2A8-CD6F-47AA-B8F7-4D3D006C3976}"/>
    <dgm:cxn modelId="{7001C7D1-E723-4DC0-ABC0-078D72B0D2A2}" type="presOf" srcId="{50C1459F-B775-449E-AC00-118F6B141146}" destId="{42EEC5C9-9268-41DF-9C96-D84C4E0D7CCF}" srcOrd="0" destOrd="2" presId="urn:microsoft.com/office/officeart/2005/8/layout/vList5"/>
    <dgm:cxn modelId="{7F33A3DA-7B36-45F8-8215-1121369C6A4B}" type="presOf" srcId="{1DFE4462-66A3-47C9-9881-CF544064D30F}" destId="{D4953EF9-DF76-4D64-8CB4-73EB7EB53FF2}" srcOrd="0" destOrd="0" presId="urn:microsoft.com/office/officeart/2005/8/layout/vList5"/>
    <dgm:cxn modelId="{84977CFD-EF29-4AF3-9DB0-3E1C77C2A018}" srcId="{1DFE4462-66A3-47C9-9881-CF544064D30F}" destId="{4B638FFE-40FD-44DD-84E3-57A2AB6F9802}" srcOrd="1" destOrd="0" parTransId="{9131D4EC-7DBF-405F-AB9A-5817E7728525}" sibTransId="{EF43451F-95DB-4E66-9D44-E29242D55AA4}"/>
    <dgm:cxn modelId="{DC0F4EFE-E208-4CF3-9734-D8E040186919}" type="presOf" srcId="{91B8B8D2-5B4C-47D7-8893-CCB4535F0DC0}" destId="{0D6AAEC0-700E-4343-8B32-2D38BD88D144}" srcOrd="0" destOrd="0" presId="urn:microsoft.com/office/officeart/2005/8/layout/vList5"/>
    <dgm:cxn modelId="{7E41F721-B676-44E3-B24E-F41A2CBB2A2A}" type="presParOf" srcId="{22733057-B850-4763-8318-0A5B7ACB4279}" destId="{9F06E3BC-4F69-4CD2-B960-1968D461DFF2}" srcOrd="0" destOrd="0" presId="urn:microsoft.com/office/officeart/2005/8/layout/vList5"/>
    <dgm:cxn modelId="{5930765C-80FE-46DF-B959-B5455C497B0C}" type="presParOf" srcId="{9F06E3BC-4F69-4CD2-B960-1968D461DFF2}" destId="{0D6AAEC0-700E-4343-8B32-2D38BD88D144}" srcOrd="0" destOrd="0" presId="urn:microsoft.com/office/officeart/2005/8/layout/vList5"/>
    <dgm:cxn modelId="{8BA3C7E3-1F46-48A1-8D70-90541F8C19C7}" type="presParOf" srcId="{9F06E3BC-4F69-4CD2-B960-1968D461DFF2}" destId="{8EBEEE1B-3764-46F1-B670-4077BA0B14D7}" srcOrd="1" destOrd="0" presId="urn:microsoft.com/office/officeart/2005/8/layout/vList5"/>
    <dgm:cxn modelId="{DB8E70AA-6796-4FF3-AE0E-27840B3F5DC7}" type="presParOf" srcId="{22733057-B850-4763-8318-0A5B7ACB4279}" destId="{EEADF04C-5D7F-4325-A951-6648C1AF03DB}" srcOrd="1" destOrd="0" presId="urn:microsoft.com/office/officeart/2005/8/layout/vList5"/>
    <dgm:cxn modelId="{CA072FC6-C97C-4FA9-ADAA-4A6F7303257A}" type="presParOf" srcId="{22733057-B850-4763-8318-0A5B7ACB4279}" destId="{964548E8-7D28-45EC-8BDC-65F796B03CEE}" srcOrd="2" destOrd="0" presId="urn:microsoft.com/office/officeart/2005/8/layout/vList5"/>
    <dgm:cxn modelId="{6BA8938F-E744-448C-BC47-9EF65B92C887}" type="presParOf" srcId="{964548E8-7D28-45EC-8BDC-65F796B03CEE}" destId="{D4953EF9-DF76-4D64-8CB4-73EB7EB53FF2}" srcOrd="0" destOrd="0" presId="urn:microsoft.com/office/officeart/2005/8/layout/vList5"/>
    <dgm:cxn modelId="{688D519F-E96E-4AF0-8396-1FF010D3F579}" type="presParOf" srcId="{964548E8-7D28-45EC-8BDC-65F796B03CEE}" destId="{42EEC5C9-9268-41DF-9C96-D84C4E0D7CCF}" srcOrd="1" destOrd="0" presId="urn:microsoft.com/office/officeart/2005/8/layout/vList5"/>
    <dgm:cxn modelId="{263AEF00-AC6D-4BA8-AEE7-6F5AA53E8F4C}" type="presParOf" srcId="{22733057-B850-4763-8318-0A5B7ACB4279}" destId="{1C211CB1-ECE5-42CC-99D6-662ED9D10BF2}" srcOrd="3" destOrd="0" presId="urn:microsoft.com/office/officeart/2005/8/layout/vList5"/>
    <dgm:cxn modelId="{7062611A-A3D1-4C62-87C8-0137578D958E}" type="presParOf" srcId="{22733057-B850-4763-8318-0A5B7ACB4279}" destId="{B5C93A31-7FE8-4EBF-8843-5C4A4B0E3706}" srcOrd="4" destOrd="0" presId="urn:microsoft.com/office/officeart/2005/8/layout/vList5"/>
    <dgm:cxn modelId="{4C92BBB8-2150-475E-945D-37074A8B8073}" type="presParOf" srcId="{B5C93A31-7FE8-4EBF-8843-5C4A4B0E3706}" destId="{0CF145CA-E355-4FCE-93E9-9E129ABBBFAE}" srcOrd="0" destOrd="0" presId="urn:microsoft.com/office/officeart/2005/8/layout/vList5"/>
    <dgm:cxn modelId="{69D48B43-5DD0-49C7-B9D3-63A77F01BC59}" type="presParOf" srcId="{B5C93A31-7FE8-4EBF-8843-5C4A4B0E3706}" destId="{44D78148-B0B9-401E-B97E-826732701FC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6AC50B-B117-4A14-B7BD-73794A858251}"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4541D35E-4912-4BF2-853E-9DE02FEA1CAD}">
      <dgm:prSet/>
      <dgm:spPr/>
      <dgm:t>
        <a:bodyPr/>
        <a:lstStyle/>
        <a:p>
          <a:r>
            <a:rPr lang="en-US"/>
            <a:t>TVM is a Python-based compiler for optimizing deep learning models to run efficiently on the Hexagon DSP</a:t>
          </a:r>
        </a:p>
      </dgm:t>
    </dgm:pt>
    <dgm:pt modelId="{C22ACFAD-F7F6-4456-99F4-925C8B25E3F5}" type="parTrans" cxnId="{C43FBB28-77BF-45E6-9323-AE7E4FB2CA98}">
      <dgm:prSet/>
      <dgm:spPr/>
      <dgm:t>
        <a:bodyPr/>
        <a:lstStyle/>
        <a:p>
          <a:endParaRPr lang="en-US"/>
        </a:p>
      </dgm:t>
    </dgm:pt>
    <dgm:pt modelId="{32A09FCB-43CE-4530-87DA-81B49F2FF1FE}" type="sibTrans" cxnId="{C43FBB28-77BF-45E6-9323-AE7E4FB2CA98}">
      <dgm:prSet/>
      <dgm:spPr/>
      <dgm:t>
        <a:bodyPr/>
        <a:lstStyle/>
        <a:p>
          <a:endParaRPr lang="en-US"/>
        </a:p>
      </dgm:t>
    </dgm:pt>
    <dgm:pt modelId="{D324EDAF-7332-495A-879E-EE97AF9F3023}">
      <dgm:prSet/>
      <dgm:spPr/>
      <dgm:t>
        <a:bodyPr/>
        <a:lstStyle/>
        <a:p>
          <a:r>
            <a:rPr lang="en-US"/>
            <a:t>Graph and tensor operator optimizations</a:t>
          </a:r>
        </a:p>
      </dgm:t>
    </dgm:pt>
    <dgm:pt modelId="{43FCA88B-C24E-46A4-BD33-FC6608D1BB63}" type="parTrans" cxnId="{C4D54CC3-49BA-43EF-B07E-E4D15772C049}">
      <dgm:prSet/>
      <dgm:spPr/>
      <dgm:t>
        <a:bodyPr/>
        <a:lstStyle/>
        <a:p>
          <a:endParaRPr lang="en-US"/>
        </a:p>
      </dgm:t>
    </dgm:pt>
    <dgm:pt modelId="{45DC1876-AF0E-4ECB-BF1D-F07CFE25C767}" type="sibTrans" cxnId="{C4D54CC3-49BA-43EF-B07E-E4D15772C049}">
      <dgm:prSet/>
      <dgm:spPr/>
      <dgm:t>
        <a:bodyPr/>
        <a:lstStyle/>
        <a:p>
          <a:endParaRPr lang="en-US"/>
        </a:p>
      </dgm:t>
    </dgm:pt>
    <dgm:pt modelId="{449B69CF-9974-4AEF-8B65-7668480FA021}">
      <dgm:prSet/>
      <dgm:spPr/>
      <dgm:t>
        <a:bodyPr/>
        <a:lstStyle/>
        <a:p>
          <a:r>
            <a:rPr lang="en-US" dirty="0"/>
            <a:t>Run computations efficiently on any hardware backend</a:t>
          </a:r>
        </a:p>
      </dgm:t>
    </dgm:pt>
    <dgm:pt modelId="{EE159291-3F6A-4AF8-BBDA-1708A320EF70}" type="parTrans" cxnId="{F7D9EBAB-959A-493F-9967-6FDD2AF9EF76}">
      <dgm:prSet/>
      <dgm:spPr/>
      <dgm:t>
        <a:bodyPr/>
        <a:lstStyle/>
        <a:p>
          <a:endParaRPr lang="en-US"/>
        </a:p>
      </dgm:t>
    </dgm:pt>
    <dgm:pt modelId="{FD13DF94-C87C-41CA-9B9D-47E5BF50F31C}" type="sibTrans" cxnId="{F7D9EBAB-959A-493F-9967-6FDD2AF9EF76}">
      <dgm:prSet/>
      <dgm:spPr/>
      <dgm:t>
        <a:bodyPr/>
        <a:lstStyle/>
        <a:p>
          <a:endParaRPr lang="en-US"/>
        </a:p>
      </dgm:t>
    </dgm:pt>
    <dgm:pt modelId="{1205F307-0A94-4A7E-B452-548806494331}">
      <dgm:prSet/>
      <dgm:spPr/>
      <dgm:t>
        <a:bodyPr/>
        <a:lstStyle/>
        <a:p>
          <a:r>
            <a:rPr lang="en-US"/>
            <a:t>Automatically generates and optimizes tensor operators on backends</a:t>
          </a:r>
        </a:p>
      </dgm:t>
    </dgm:pt>
    <dgm:pt modelId="{B4613F86-FD55-40F5-B93B-8B57A841EE21}" type="parTrans" cxnId="{5414FEFD-473A-42DA-9ABD-3BC278CE9826}">
      <dgm:prSet/>
      <dgm:spPr/>
      <dgm:t>
        <a:bodyPr/>
        <a:lstStyle/>
        <a:p>
          <a:endParaRPr lang="en-US"/>
        </a:p>
      </dgm:t>
    </dgm:pt>
    <dgm:pt modelId="{E753AF60-E4CF-4569-94C5-08AA2262E03E}" type="sibTrans" cxnId="{5414FEFD-473A-42DA-9ABD-3BC278CE9826}">
      <dgm:prSet/>
      <dgm:spPr/>
      <dgm:t>
        <a:bodyPr/>
        <a:lstStyle/>
        <a:p>
          <a:endParaRPr lang="en-US"/>
        </a:p>
      </dgm:t>
    </dgm:pt>
    <dgm:pt modelId="{06B3E044-F7C1-45B9-8AAA-2907471B6665}" type="pres">
      <dgm:prSet presAssocID="{2A6AC50B-B117-4A14-B7BD-73794A858251}" presName="linear" presStyleCnt="0">
        <dgm:presLayoutVars>
          <dgm:animLvl val="lvl"/>
          <dgm:resizeHandles val="exact"/>
        </dgm:presLayoutVars>
      </dgm:prSet>
      <dgm:spPr/>
    </dgm:pt>
    <dgm:pt modelId="{1F7595E8-D629-467F-85D0-9DB8EF462E09}" type="pres">
      <dgm:prSet presAssocID="{4541D35E-4912-4BF2-853E-9DE02FEA1CAD}" presName="parentText" presStyleLbl="node1" presStyleIdx="0" presStyleCnt="4">
        <dgm:presLayoutVars>
          <dgm:chMax val="0"/>
          <dgm:bulletEnabled val="1"/>
        </dgm:presLayoutVars>
      </dgm:prSet>
      <dgm:spPr/>
    </dgm:pt>
    <dgm:pt modelId="{542C6A14-680C-423C-9AE8-1285C0CD6AFA}" type="pres">
      <dgm:prSet presAssocID="{32A09FCB-43CE-4530-87DA-81B49F2FF1FE}" presName="spacer" presStyleCnt="0"/>
      <dgm:spPr/>
    </dgm:pt>
    <dgm:pt modelId="{B3BBDB71-2B8D-48AB-81AC-E9F577135627}" type="pres">
      <dgm:prSet presAssocID="{D324EDAF-7332-495A-879E-EE97AF9F3023}" presName="parentText" presStyleLbl="node1" presStyleIdx="1" presStyleCnt="4">
        <dgm:presLayoutVars>
          <dgm:chMax val="0"/>
          <dgm:bulletEnabled val="1"/>
        </dgm:presLayoutVars>
      </dgm:prSet>
      <dgm:spPr/>
    </dgm:pt>
    <dgm:pt modelId="{5468FA5E-4BB5-43C2-8A18-E7AF33C98A07}" type="pres">
      <dgm:prSet presAssocID="{45DC1876-AF0E-4ECB-BF1D-F07CFE25C767}" presName="spacer" presStyleCnt="0"/>
      <dgm:spPr/>
    </dgm:pt>
    <dgm:pt modelId="{76A5B3D8-8F16-4475-9BD7-2149844CDB4C}" type="pres">
      <dgm:prSet presAssocID="{449B69CF-9974-4AEF-8B65-7668480FA021}" presName="parentText" presStyleLbl="node1" presStyleIdx="2" presStyleCnt="4">
        <dgm:presLayoutVars>
          <dgm:chMax val="0"/>
          <dgm:bulletEnabled val="1"/>
        </dgm:presLayoutVars>
      </dgm:prSet>
      <dgm:spPr/>
    </dgm:pt>
    <dgm:pt modelId="{CF96D322-4E83-4080-A390-E08C577EBC26}" type="pres">
      <dgm:prSet presAssocID="{FD13DF94-C87C-41CA-9B9D-47E5BF50F31C}" presName="spacer" presStyleCnt="0"/>
      <dgm:spPr/>
    </dgm:pt>
    <dgm:pt modelId="{BAD9250E-C58C-4B22-8CE3-CBDBFEAC9D4B}" type="pres">
      <dgm:prSet presAssocID="{1205F307-0A94-4A7E-B452-548806494331}" presName="parentText" presStyleLbl="node1" presStyleIdx="3" presStyleCnt="4">
        <dgm:presLayoutVars>
          <dgm:chMax val="0"/>
          <dgm:bulletEnabled val="1"/>
        </dgm:presLayoutVars>
      </dgm:prSet>
      <dgm:spPr/>
    </dgm:pt>
  </dgm:ptLst>
  <dgm:cxnLst>
    <dgm:cxn modelId="{C43FBB28-77BF-45E6-9323-AE7E4FB2CA98}" srcId="{2A6AC50B-B117-4A14-B7BD-73794A858251}" destId="{4541D35E-4912-4BF2-853E-9DE02FEA1CAD}" srcOrd="0" destOrd="0" parTransId="{C22ACFAD-F7F6-4456-99F4-925C8B25E3F5}" sibTransId="{32A09FCB-43CE-4530-87DA-81B49F2FF1FE}"/>
    <dgm:cxn modelId="{3C86C331-8EAF-4F34-8415-3D6F220D76C3}" type="presOf" srcId="{D324EDAF-7332-495A-879E-EE97AF9F3023}" destId="{B3BBDB71-2B8D-48AB-81AC-E9F577135627}" srcOrd="0" destOrd="0" presId="urn:microsoft.com/office/officeart/2005/8/layout/vList2"/>
    <dgm:cxn modelId="{6B5BF054-6E2F-4EFA-AA0A-2FAB57A20944}" type="presOf" srcId="{4541D35E-4912-4BF2-853E-9DE02FEA1CAD}" destId="{1F7595E8-D629-467F-85D0-9DB8EF462E09}" srcOrd="0" destOrd="0" presId="urn:microsoft.com/office/officeart/2005/8/layout/vList2"/>
    <dgm:cxn modelId="{48F2ACAA-3AAF-4872-9EF9-5602DBBAAAB1}" type="presOf" srcId="{1205F307-0A94-4A7E-B452-548806494331}" destId="{BAD9250E-C58C-4B22-8CE3-CBDBFEAC9D4B}" srcOrd="0" destOrd="0" presId="urn:microsoft.com/office/officeart/2005/8/layout/vList2"/>
    <dgm:cxn modelId="{F7D9EBAB-959A-493F-9967-6FDD2AF9EF76}" srcId="{2A6AC50B-B117-4A14-B7BD-73794A858251}" destId="{449B69CF-9974-4AEF-8B65-7668480FA021}" srcOrd="2" destOrd="0" parTransId="{EE159291-3F6A-4AF8-BBDA-1708A320EF70}" sibTransId="{FD13DF94-C87C-41CA-9B9D-47E5BF50F31C}"/>
    <dgm:cxn modelId="{FA205DBA-47B6-4830-843F-F4CB8E423F7C}" type="presOf" srcId="{449B69CF-9974-4AEF-8B65-7668480FA021}" destId="{76A5B3D8-8F16-4475-9BD7-2149844CDB4C}" srcOrd="0" destOrd="0" presId="urn:microsoft.com/office/officeart/2005/8/layout/vList2"/>
    <dgm:cxn modelId="{C4D54CC3-49BA-43EF-B07E-E4D15772C049}" srcId="{2A6AC50B-B117-4A14-B7BD-73794A858251}" destId="{D324EDAF-7332-495A-879E-EE97AF9F3023}" srcOrd="1" destOrd="0" parTransId="{43FCA88B-C24E-46A4-BD33-FC6608D1BB63}" sibTransId="{45DC1876-AF0E-4ECB-BF1D-F07CFE25C767}"/>
    <dgm:cxn modelId="{EB1437CA-91B3-4B9C-8BF0-8873571E297B}" type="presOf" srcId="{2A6AC50B-B117-4A14-B7BD-73794A858251}" destId="{06B3E044-F7C1-45B9-8AAA-2907471B6665}" srcOrd="0" destOrd="0" presId="urn:microsoft.com/office/officeart/2005/8/layout/vList2"/>
    <dgm:cxn modelId="{5414FEFD-473A-42DA-9ABD-3BC278CE9826}" srcId="{2A6AC50B-B117-4A14-B7BD-73794A858251}" destId="{1205F307-0A94-4A7E-B452-548806494331}" srcOrd="3" destOrd="0" parTransId="{B4613F86-FD55-40F5-B93B-8B57A841EE21}" sibTransId="{E753AF60-E4CF-4569-94C5-08AA2262E03E}"/>
    <dgm:cxn modelId="{1BE87D10-5DD0-4357-9862-9332140ED41E}" type="presParOf" srcId="{06B3E044-F7C1-45B9-8AAA-2907471B6665}" destId="{1F7595E8-D629-467F-85D0-9DB8EF462E09}" srcOrd="0" destOrd="0" presId="urn:microsoft.com/office/officeart/2005/8/layout/vList2"/>
    <dgm:cxn modelId="{59FCD78E-A135-4715-A992-FE20B8A7B77D}" type="presParOf" srcId="{06B3E044-F7C1-45B9-8AAA-2907471B6665}" destId="{542C6A14-680C-423C-9AE8-1285C0CD6AFA}" srcOrd="1" destOrd="0" presId="urn:microsoft.com/office/officeart/2005/8/layout/vList2"/>
    <dgm:cxn modelId="{1AA66F58-AAEB-4FD8-8574-861E9C8389B9}" type="presParOf" srcId="{06B3E044-F7C1-45B9-8AAA-2907471B6665}" destId="{B3BBDB71-2B8D-48AB-81AC-E9F577135627}" srcOrd="2" destOrd="0" presId="urn:microsoft.com/office/officeart/2005/8/layout/vList2"/>
    <dgm:cxn modelId="{DEC6F07D-6AED-4451-832E-BDA37F871ADF}" type="presParOf" srcId="{06B3E044-F7C1-45B9-8AAA-2907471B6665}" destId="{5468FA5E-4BB5-43C2-8A18-E7AF33C98A07}" srcOrd="3" destOrd="0" presId="urn:microsoft.com/office/officeart/2005/8/layout/vList2"/>
    <dgm:cxn modelId="{738AB95E-2DF4-4C47-A4C6-80BD7F4972A2}" type="presParOf" srcId="{06B3E044-F7C1-45B9-8AAA-2907471B6665}" destId="{76A5B3D8-8F16-4475-9BD7-2149844CDB4C}" srcOrd="4" destOrd="0" presId="urn:microsoft.com/office/officeart/2005/8/layout/vList2"/>
    <dgm:cxn modelId="{A147187F-C332-4A9B-B982-A8C33CFE6D4D}" type="presParOf" srcId="{06B3E044-F7C1-45B9-8AAA-2907471B6665}" destId="{CF96D322-4E83-4080-A390-E08C577EBC26}" srcOrd="5" destOrd="0" presId="urn:microsoft.com/office/officeart/2005/8/layout/vList2"/>
    <dgm:cxn modelId="{DFB1A702-A3B7-41A9-AB12-8B8DD2325765}" type="presParOf" srcId="{06B3E044-F7C1-45B9-8AAA-2907471B6665}" destId="{BAD9250E-C58C-4B22-8CE3-CBDBFEAC9D4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BE008-7AA5-40EF-8D58-074BC3C4EAE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0DF0CF-85E2-4164-81CC-DBABFDBDE96B}">
      <dgm:prSet/>
      <dgm:spPr/>
      <dgm:t>
        <a:bodyPr/>
        <a:lstStyle/>
        <a:p>
          <a:pPr>
            <a:lnSpc>
              <a:spcPct val="100000"/>
            </a:lnSpc>
          </a:pPr>
          <a:r>
            <a:rPr lang="en-US"/>
            <a:t>On Device Training</a:t>
          </a:r>
        </a:p>
      </dgm:t>
    </dgm:pt>
    <dgm:pt modelId="{4F5FB782-CDD0-4082-AA37-B8408D95BC49}" type="parTrans" cxnId="{D1F7843B-F8BA-41B2-ACA0-377C5C0DB4DF}">
      <dgm:prSet/>
      <dgm:spPr/>
      <dgm:t>
        <a:bodyPr/>
        <a:lstStyle/>
        <a:p>
          <a:endParaRPr lang="en-US"/>
        </a:p>
      </dgm:t>
    </dgm:pt>
    <dgm:pt modelId="{456FDC15-AA7F-43C8-A32C-A0E72BAF4DD2}" type="sibTrans" cxnId="{D1F7843B-F8BA-41B2-ACA0-377C5C0DB4DF}">
      <dgm:prSet/>
      <dgm:spPr/>
      <dgm:t>
        <a:bodyPr/>
        <a:lstStyle/>
        <a:p>
          <a:pPr>
            <a:lnSpc>
              <a:spcPct val="100000"/>
            </a:lnSpc>
          </a:pPr>
          <a:endParaRPr lang="en-US"/>
        </a:p>
      </dgm:t>
    </dgm:pt>
    <dgm:pt modelId="{7FF4FCA9-7D3C-4C38-90CA-4CCAA0DC88DB}">
      <dgm:prSet/>
      <dgm:spPr/>
      <dgm:t>
        <a:bodyPr/>
        <a:lstStyle/>
        <a:p>
          <a:pPr>
            <a:lnSpc>
              <a:spcPct val="100000"/>
            </a:lnSpc>
          </a:pPr>
          <a:r>
            <a:rPr lang="en-US"/>
            <a:t>Better Tooling support – Tracking performance, Understanding graph compatibility with hardware accelerators</a:t>
          </a:r>
        </a:p>
      </dgm:t>
    </dgm:pt>
    <dgm:pt modelId="{7EDB0EE4-C6AC-4316-B661-54C95CEB32E2}" type="parTrans" cxnId="{8E2AA06B-90E4-45DB-A2E8-27DFE03BC047}">
      <dgm:prSet/>
      <dgm:spPr/>
      <dgm:t>
        <a:bodyPr/>
        <a:lstStyle/>
        <a:p>
          <a:endParaRPr lang="en-US"/>
        </a:p>
      </dgm:t>
    </dgm:pt>
    <dgm:pt modelId="{C7AB9A8A-DB7E-4633-9873-E895A7A6B120}" type="sibTrans" cxnId="{8E2AA06B-90E4-45DB-A2E8-27DFE03BC047}">
      <dgm:prSet/>
      <dgm:spPr/>
      <dgm:t>
        <a:bodyPr/>
        <a:lstStyle/>
        <a:p>
          <a:pPr>
            <a:lnSpc>
              <a:spcPct val="100000"/>
            </a:lnSpc>
          </a:pPr>
          <a:endParaRPr lang="en-US"/>
        </a:p>
      </dgm:t>
    </dgm:pt>
    <dgm:pt modelId="{CD841CEF-1AC0-490C-868B-F5431FCC3277}">
      <dgm:prSet/>
      <dgm:spPr/>
      <dgm:t>
        <a:bodyPr/>
        <a:lstStyle/>
        <a:p>
          <a:pPr>
            <a:lnSpc>
              <a:spcPct val="100000"/>
            </a:lnSpc>
          </a:pPr>
          <a:r>
            <a:rPr lang="en-US"/>
            <a:t>Building ML Apps easier – drag and drop ML models in Android Studio to generate ML inferences, profiling and performance metrics</a:t>
          </a:r>
        </a:p>
      </dgm:t>
    </dgm:pt>
    <dgm:pt modelId="{AE888D68-E7F2-4465-9F60-CE3F06EA713A}" type="parTrans" cxnId="{10545B63-A841-42FC-BAC3-EC421463F018}">
      <dgm:prSet/>
      <dgm:spPr/>
      <dgm:t>
        <a:bodyPr/>
        <a:lstStyle/>
        <a:p>
          <a:endParaRPr lang="en-US"/>
        </a:p>
      </dgm:t>
    </dgm:pt>
    <dgm:pt modelId="{313C17CB-E807-480F-B2EC-A38B39815F34}" type="sibTrans" cxnId="{10545B63-A841-42FC-BAC3-EC421463F018}">
      <dgm:prSet/>
      <dgm:spPr/>
      <dgm:t>
        <a:bodyPr/>
        <a:lstStyle/>
        <a:p>
          <a:pPr>
            <a:lnSpc>
              <a:spcPct val="100000"/>
            </a:lnSpc>
          </a:pPr>
          <a:endParaRPr lang="en-US"/>
        </a:p>
      </dgm:t>
    </dgm:pt>
    <dgm:pt modelId="{59E2AF82-3949-477F-9501-4060305FC8D6}">
      <dgm:prSet/>
      <dgm:spPr/>
      <dgm:t>
        <a:bodyPr/>
        <a:lstStyle/>
        <a:p>
          <a:pPr>
            <a:lnSpc>
              <a:spcPct val="100000"/>
            </a:lnSpc>
          </a:pPr>
          <a:r>
            <a:rPr lang="en-US"/>
            <a:t>ML models version control using MLMD by Tensorflow Extended</a:t>
          </a:r>
        </a:p>
      </dgm:t>
    </dgm:pt>
    <dgm:pt modelId="{53DDF804-CC58-4E5C-B350-848ED6CEAC0B}" type="parTrans" cxnId="{419CB941-5443-487E-A112-EBE03D7DCC53}">
      <dgm:prSet/>
      <dgm:spPr/>
      <dgm:t>
        <a:bodyPr/>
        <a:lstStyle/>
        <a:p>
          <a:endParaRPr lang="en-US"/>
        </a:p>
      </dgm:t>
    </dgm:pt>
    <dgm:pt modelId="{7675A88B-802F-4452-BBB9-ED2E7E6C1041}" type="sibTrans" cxnId="{419CB941-5443-487E-A112-EBE03D7DCC53}">
      <dgm:prSet/>
      <dgm:spPr/>
      <dgm:t>
        <a:bodyPr/>
        <a:lstStyle/>
        <a:p>
          <a:pPr>
            <a:lnSpc>
              <a:spcPct val="100000"/>
            </a:lnSpc>
          </a:pPr>
          <a:endParaRPr lang="en-US"/>
        </a:p>
      </dgm:t>
    </dgm:pt>
    <dgm:pt modelId="{BCC2E39C-5BCB-49C9-9E04-E35A74E59F2A}">
      <dgm:prSet/>
      <dgm:spPr/>
      <dgm:t>
        <a:bodyPr/>
        <a:lstStyle/>
        <a:p>
          <a:pPr>
            <a:lnSpc>
              <a:spcPct val="100000"/>
            </a:lnSpc>
          </a:pPr>
          <a:r>
            <a:rPr lang="en-US"/>
            <a:t>More state-of-the-art (SOTA) models</a:t>
          </a:r>
        </a:p>
      </dgm:t>
    </dgm:pt>
    <dgm:pt modelId="{F76E19E7-619E-4CC4-967A-26688B66392F}" type="parTrans" cxnId="{9C4139EB-17F2-4C11-AF6C-EC2EE1FBC274}">
      <dgm:prSet/>
      <dgm:spPr/>
      <dgm:t>
        <a:bodyPr/>
        <a:lstStyle/>
        <a:p>
          <a:endParaRPr lang="en-US"/>
        </a:p>
      </dgm:t>
    </dgm:pt>
    <dgm:pt modelId="{A8BB4926-6BA5-46A6-A0DD-D7506A5CF0B5}" type="sibTrans" cxnId="{9C4139EB-17F2-4C11-AF6C-EC2EE1FBC274}">
      <dgm:prSet/>
      <dgm:spPr/>
      <dgm:t>
        <a:bodyPr/>
        <a:lstStyle/>
        <a:p>
          <a:pPr>
            <a:lnSpc>
              <a:spcPct val="100000"/>
            </a:lnSpc>
          </a:pPr>
          <a:endParaRPr lang="en-US"/>
        </a:p>
      </dgm:t>
    </dgm:pt>
    <dgm:pt modelId="{6D4EB35F-EC79-4D22-BA0A-2F3EF73AD345}">
      <dgm:prSet/>
      <dgm:spPr/>
      <dgm:t>
        <a:bodyPr/>
        <a:lstStyle/>
        <a:p>
          <a:pPr>
            <a:lnSpc>
              <a:spcPct val="100000"/>
            </a:lnSpc>
          </a:pPr>
          <a:r>
            <a:rPr lang="en-US"/>
            <a:t>Applying quantization-aware training eg: TensorFlow Model Garden</a:t>
          </a:r>
        </a:p>
      </dgm:t>
    </dgm:pt>
    <dgm:pt modelId="{B0053F9D-C1D8-4DAE-884C-91BE69021B7B}" type="parTrans" cxnId="{6760912F-6F53-4BC6-9C88-0B3DA3580A65}">
      <dgm:prSet/>
      <dgm:spPr/>
      <dgm:t>
        <a:bodyPr/>
        <a:lstStyle/>
        <a:p>
          <a:endParaRPr lang="en-US"/>
        </a:p>
      </dgm:t>
    </dgm:pt>
    <dgm:pt modelId="{3B1E144E-E3A2-486A-BA42-AC55D2D80FC8}" type="sibTrans" cxnId="{6760912F-6F53-4BC6-9C88-0B3DA3580A65}">
      <dgm:prSet/>
      <dgm:spPr/>
      <dgm:t>
        <a:bodyPr/>
        <a:lstStyle/>
        <a:p>
          <a:pPr>
            <a:lnSpc>
              <a:spcPct val="100000"/>
            </a:lnSpc>
          </a:pPr>
          <a:endParaRPr lang="en-US"/>
        </a:p>
      </dgm:t>
    </dgm:pt>
    <dgm:pt modelId="{EBDC41CD-6327-4351-BDB3-C18728E2694A}">
      <dgm:prSet/>
      <dgm:spPr/>
      <dgm:t>
        <a:bodyPr/>
        <a:lstStyle/>
        <a:p>
          <a:pPr>
            <a:lnSpc>
              <a:spcPct val="100000"/>
            </a:lnSpc>
          </a:pPr>
          <a:r>
            <a:rPr lang="en-US"/>
            <a:t>Better Hardware accelerator and Model Optimizations</a:t>
          </a:r>
        </a:p>
      </dgm:t>
    </dgm:pt>
    <dgm:pt modelId="{90C7622A-7167-424B-84B7-A558900DDDE7}" type="parTrans" cxnId="{F76620AF-6B33-422A-A4CC-852B955EE48F}">
      <dgm:prSet/>
      <dgm:spPr/>
      <dgm:t>
        <a:bodyPr/>
        <a:lstStyle/>
        <a:p>
          <a:endParaRPr lang="en-US"/>
        </a:p>
      </dgm:t>
    </dgm:pt>
    <dgm:pt modelId="{D414CB3B-AD02-4F24-AF13-0FABA8A3E8B1}" type="sibTrans" cxnId="{F76620AF-6B33-422A-A4CC-852B955EE48F}">
      <dgm:prSet/>
      <dgm:spPr/>
      <dgm:t>
        <a:bodyPr/>
        <a:lstStyle/>
        <a:p>
          <a:pPr>
            <a:lnSpc>
              <a:spcPct val="100000"/>
            </a:lnSpc>
          </a:pPr>
          <a:endParaRPr lang="en-US"/>
        </a:p>
      </dgm:t>
    </dgm:pt>
    <dgm:pt modelId="{0A03486B-797D-4264-BD24-6707F83CCFB4}">
      <dgm:prSet/>
      <dgm:spPr/>
      <dgm:t>
        <a:bodyPr/>
        <a:lstStyle/>
        <a:p>
          <a:pPr>
            <a:lnSpc>
              <a:spcPct val="100000"/>
            </a:lnSpc>
          </a:pPr>
          <a:r>
            <a:rPr lang="en-US"/>
            <a:t>Increasing ops coverage based on user feedback</a:t>
          </a:r>
        </a:p>
      </dgm:t>
    </dgm:pt>
    <dgm:pt modelId="{578B51D4-48C5-4A58-B8E3-9251E8B2064A}" type="parTrans" cxnId="{7AA4E1FA-2B84-4506-BFF0-5FB935F5A170}">
      <dgm:prSet/>
      <dgm:spPr/>
      <dgm:t>
        <a:bodyPr/>
        <a:lstStyle/>
        <a:p>
          <a:endParaRPr lang="en-US"/>
        </a:p>
      </dgm:t>
    </dgm:pt>
    <dgm:pt modelId="{B2070081-495D-4C32-A7E6-833B936BBD8F}" type="sibTrans" cxnId="{7AA4E1FA-2B84-4506-BFF0-5FB935F5A170}">
      <dgm:prSet/>
      <dgm:spPr/>
      <dgm:t>
        <a:bodyPr/>
        <a:lstStyle/>
        <a:p>
          <a:pPr>
            <a:lnSpc>
              <a:spcPct val="100000"/>
            </a:lnSpc>
          </a:pPr>
          <a:endParaRPr lang="en-US"/>
        </a:p>
      </dgm:t>
    </dgm:pt>
    <dgm:pt modelId="{A76CAAAE-3B02-482A-B7EA-8CD0C787B6E7}">
      <dgm:prSet/>
      <dgm:spPr/>
      <dgm:t>
        <a:bodyPr/>
        <a:lstStyle/>
        <a:p>
          <a:pPr>
            <a:lnSpc>
              <a:spcPct val="100000"/>
            </a:lnSpc>
          </a:pPr>
          <a:r>
            <a:rPr lang="en-US" dirty="0"/>
            <a:t>Battery life, Thermal mitigation, Memory</a:t>
          </a:r>
        </a:p>
      </dgm:t>
    </dgm:pt>
    <dgm:pt modelId="{D8540022-009A-40CF-892B-1A227725DD2A}" type="parTrans" cxnId="{9D245A92-03ED-47C2-A9CB-320528AD3E1C}">
      <dgm:prSet/>
      <dgm:spPr/>
      <dgm:t>
        <a:bodyPr/>
        <a:lstStyle/>
        <a:p>
          <a:endParaRPr lang="en-US"/>
        </a:p>
      </dgm:t>
    </dgm:pt>
    <dgm:pt modelId="{7FFF4521-3B0E-4433-9566-FBAEED3F767F}" type="sibTrans" cxnId="{9D245A92-03ED-47C2-A9CB-320528AD3E1C}">
      <dgm:prSet/>
      <dgm:spPr/>
      <dgm:t>
        <a:bodyPr/>
        <a:lstStyle/>
        <a:p>
          <a:endParaRPr lang="en-US"/>
        </a:p>
      </dgm:t>
    </dgm:pt>
    <dgm:pt modelId="{75BB2C3D-5450-4485-92E7-A628062C66BC}" type="pres">
      <dgm:prSet presAssocID="{C61BE008-7AA5-40EF-8D58-074BC3C4EAE6}" presName="root" presStyleCnt="0">
        <dgm:presLayoutVars>
          <dgm:dir/>
          <dgm:resizeHandles val="exact"/>
        </dgm:presLayoutVars>
      </dgm:prSet>
      <dgm:spPr/>
    </dgm:pt>
    <dgm:pt modelId="{A0ECD814-7655-415A-A44B-ED1D56BB8B2B}" type="pres">
      <dgm:prSet presAssocID="{C61BE008-7AA5-40EF-8D58-074BC3C4EAE6}" presName="container" presStyleCnt="0">
        <dgm:presLayoutVars>
          <dgm:dir/>
          <dgm:resizeHandles val="exact"/>
        </dgm:presLayoutVars>
      </dgm:prSet>
      <dgm:spPr/>
    </dgm:pt>
    <dgm:pt modelId="{6A832E9B-23B7-4DF0-98A0-7A75A991206D}" type="pres">
      <dgm:prSet presAssocID="{940DF0CF-85E2-4164-81CC-DBABFDBDE96B}" presName="compNode" presStyleCnt="0"/>
      <dgm:spPr/>
    </dgm:pt>
    <dgm:pt modelId="{4A233CA7-DC4E-4EC8-85C5-351C905BF7E1}" type="pres">
      <dgm:prSet presAssocID="{940DF0CF-85E2-4164-81CC-DBABFDBDE96B}" presName="iconBgRect" presStyleLbl="bgShp" presStyleIdx="0" presStyleCnt="9"/>
      <dgm:spPr/>
    </dgm:pt>
    <dgm:pt modelId="{3C357B4F-6475-4D48-9EFA-32B427C30D07}" type="pres">
      <dgm:prSet presAssocID="{940DF0CF-85E2-4164-81CC-DBABFDBDE96B}"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BBB5546B-EBE5-4B99-BC6E-3231ED60C4BF}" type="pres">
      <dgm:prSet presAssocID="{940DF0CF-85E2-4164-81CC-DBABFDBDE96B}" presName="spaceRect" presStyleCnt="0"/>
      <dgm:spPr/>
    </dgm:pt>
    <dgm:pt modelId="{B235905F-C162-4903-9CA9-2BD87601D267}" type="pres">
      <dgm:prSet presAssocID="{940DF0CF-85E2-4164-81CC-DBABFDBDE96B}" presName="textRect" presStyleLbl="revTx" presStyleIdx="0" presStyleCnt="9">
        <dgm:presLayoutVars>
          <dgm:chMax val="1"/>
          <dgm:chPref val="1"/>
        </dgm:presLayoutVars>
      </dgm:prSet>
      <dgm:spPr/>
    </dgm:pt>
    <dgm:pt modelId="{DCCAF79A-AF31-43AE-9A67-1973147650F8}" type="pres">
      <dgm:prSet presAssocID="{456FDC15-AA7F-43C8-A32C-A0E72BAF4DD2}" presName="sibTrans" presStyleLbl="sibTrans2D1" presStyleIdx="0" presStyleCnt="0"/>
      <dgm:spPr/>
    </dgm:pt>
    <dgm:pt modelId="{9EC9438E-8F2C-4879-8912-CC6E6B41D072}" type="pres">
      <dgm:prSet presAssocID="{7FF4FCA9-7D3C-4C38-90CA-4CCAA0DC88DB}" presName="compNode" presStyleCnt="0"/>
      <dgm:spPr/>
    </dgm:pt>
    <dgm:pt modelId="{CA551FA2-0F0D-4CAD-8308-72969BF4ED46}" type="pres">
      <dgm:prSet presAssocID="{7FF4FCA9-7D3C-4C38-90CA-4CCAA0DC88DB}" presName="iconBgRect" presStyleLbl="bgShp" presStyleIdx="1" presStyleCnt="9"/>
      <dgm:spPr/>
    </dgm:pt>
    <dgm:pt modelId="{76A18C80-29C9-4672-A222-2C2E0B839338}" type="pres">
      <dgm:prSet presAssocID="{7FF4FCA9-7D3C-4C38-90CA-4CCAA0DC88DB}"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332F143-E76F-41D9-AFD8-AB8CA1E7A466}" type="pres">
      <dgm:prSet presAssocID="{7FF4FCA9-7D3C-4C38-90CA-4CCAA0DC88DB}" presName="spaceRect" presStyleCnt="0"/>
      <dgm:spPr/>
    </dgm:pt>
    <dgm:pt modelId="{FB7AF084-92FB-4F7B-9B7B-FE10664EAE55}" type="pres">
      <dgm:prSet presAssocID="{7FF4FCA9-7D3C-4C38-90CA-4CCAA0DC88DB}" presName="textRect" presStyleLbl="revTx" presStyleIdx="1" presStyleCnt="9">
        <dgm:presLayoutVars>
          <dgm:chMax val="1"/>
          <dgm:chPref val="1"/>
        </dgm:presLayoutVars>
      </dgm:prSet>
      <dgm:spPr/>
    </dgm:pt>
    <dgm:pt modelId="{F715BAE8-A189-4158-BA7A-077E7B1968AC}" type="pres">
      <dgm:prSet presAssocID="{C7AB9A8A-DB7E-4633-9873-E895A7A6B120}" presName="sibTrans" presStyleLbl="sibTrans2D1" presStyleIdx="0" presStyleCnt="0"/>
      <dgm:spPr/>
    </dgm:pt>
    <dgm:pt modelId="{65EEE862-CC72-4317-826B-853972BCDF81}" type="pres">
      <dgm:prSet presAssocID="{CD841CEF-1AC0-490C-868B-F5431FCC3277}" presName="compNode" presStyleCnt="0"/>
      <dgm:spPr/>
    </dgm:pt>
    <dgm:pt modelId="{00AA92C3-6A13-4974-A9A1-5BC7D3D198C9}" type="pres">
      <dgm:prSet presAssocID="{CD841CEF-1AC0-490C-868B-F5431FCC3277}" presName="iconBgRect" presStyleLbl="bgShp" presStyleIdx="2" presStyleCnt="9"/>
      <dgm:spPr/>
    </dgm:pt>
    <dgm:pt modelId="{20968DD2-A6B2-4B36-8F1F-754BA073B754}" type="pres">
      <dgm:prSet presAssocID="{CD841CEF-1AC0-490C-868B-F5431FCC3277}"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1849A3B-3A95-48B0-8475-930A111C4D2B}" type="pres">
      <dgm:prSet presAssocID="{CD841CEF-1AC0-490C-868B-F5431FCC3277}" presName="spaceRect" presStyleCnt="0"/>
      <dgm:spPr/>
    </dgm:pt>
    <dgm:pt modelId="{5FE1E1AA-E032-4533-93F9-9157D7E96DF9}" type="pres">
      <dgm:prSet presAssocID="{CD841CEF-1AC0-490C-868B-F5431FCC3277}" presName="textRect" presStyleLbl="revTx" presStyleIdx="2" presStyleCnt="9">
        <dgm:presLayoutVars>
          <dgm:chMax val="1"/>
          <dgm:chPref val="1"/>
        </dgm:presLayoutVars>
      </dgm:prSet>
      <dgm:spPr/>
    </dgm:pt>
    <dgm:pt modelId="{3B768AAC-CB75-47E0-8A81-28267E6F57FB}" type="pres">
      <dgm:prSet presAssocID="{313C17CB-E807-480F-B2EC-A38B39815F34}" presName="sibTrans" presStyleLbl="sibTrans2D1" presStyleIdx="0" presStyleCnt="0"/>
      <dgm:spPr/>
    </dgm:pt>
    <dgm:pt modelId="{FAEB79D1-C197-4C23-B3A6-17ABC2AE1982}" type="pres">
      <dgm:prSet presAssocID="{59E2AF82-3949-477F-9501-4060305FC8D6}" presName="compNode" presStyleCnt="0"/>
      <dgm:spPr/>
    </dgm:pt>
    <dgm:pt modelId="{EDC09169-6F4A-4196-BF48-759EB202F493}" type="pres">
      <dgm:prSet presAssocID="{59E2AF82-3949-477F-9501-4060305FC8D6}" presName="iconBgRect" presStyleLbl="bgShp" presStyleIdx="3" presStyleCnt="9"/>
      <dgm:spPr/>
    </dgm:pt>
    <dgm:pt modelId="{9DA919A3-A89B-47CF-9862-26CB500480ED}" type="pres">
      <dgm:prSet presAssocID="{59E2AF82-3949-477F-9501-4060305FC8D6}"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C2B968D-7F3C-4DF3-9C05-14A1E2D49C4A}" type="pres">
      <dgm:prSet presAssocID="{59E2AF82-3949-477F-9501-4060305FC8D6}" presName="spaceRect" presStyleCnt="0"/>
      <dgm:spPr/>
    </dgm:pt>
    <dgm:pt modelId="{969F0E1C-59C1-4244-858C-2BE81483DE74}" type="pres">
      <dgm:prSet presAssocID="{59E2AF82-3949-477F-9501-4060305FC8D6}" presName="textRect" presStyleLbl="revTx" presStyleIdx="3" presStyleCnt="9">
        <dgm:presLayoutVars>
          <dgm:chMax val="1"/>
          <dgm:chPref val="1"/>
        </dgm:presLayoutVars>
      </dgm:prSet>
      <dgm:spPr/>
    </dgm:pt>
    <dgm:pt modelId="{1800F65A-6B8E-4284-AA9D-85539D2C1E67}" type="pres">
      <dgm:prSet presAssocID="{7675A88B-802F-4452-BBB9-ED2E7E6C1041}" presName="sibTrans" presStyleLbl="sibTrans2D1" presStyleIdx="0" presStyleCnt="0"/>
      <dgm:spPr/>
    </dgm:pt>
    <dgm:pt modelId="{71BB8906-2F61-41B8-BA19-01CA13A68B4C}" type="pres">
      <dgm:prSet presAssocID="{BCC2E39C-5BCB-49C9-9E04-E35A74E59F2A}" presName="compNode" presStyleCnt="0"/>
      <dgm:spPr/>
    </dgm:pt>
    <dgm:pt modelId="{5952EBCB-DF03-42B2-8948-CA48DAF9807B}" type="pres">
      <dgm:prSet presAssocID="{BCC2E39C-5BCB-49C9-9E04-E35A74E59F2A}" presName="iconBgRect" presStyleLbl="bgShp" presStyleIdx="4" presStyleCnt="9" custLinFactNeighborY="1040"/>
      <dgm:spPr/>
    </dgm:pt>
    <dgm:pt modelId="{15E0FDF2-AA78-476C-9362-A79A481CE79E}" type="pres">
      <dgm:prSet presAssocID="{BCC2E39C-5BCB-49C9-9E04-E35A74E59F2A}" presName="iconRect" presStyleLbl="node1" presStyleIdx="4"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levision"/>
        </a:ext>
      </dgm:extLst>
    </dgm:pt>
    <dgm:pt modelId="{0F68D071-898D-4551-9165-79088FE8E48A}" type="pres">
      <dgm:prSet presAssocID="{BCC2E39C-5BCB-49C9-9E04-E35A74E59F2A}" presName="spaceRect" presStyleCnt="0"/>
      <dgm:spPr/>
    </dgm:pt>
    <dgm:pt modelId="{DE0CD51E-4EB2-437D-83D3-4407445675AE}" type="pres">
      <dgm:prSet presAssocID="{BCC2E39C-5BCB-49C9-9E04-E35A74E59F2A}" presName="textRect" presStyleLbl="revTx" presStyleIdx="4" presStyleCnt="9">
        <dgm:presLayoutVars>
          <dgm:chMax val="1"/>
          <dgm:chPref val="1"/>
        </dgm:presLayoutVars>
      </dgm:prSet>
      <dgm:spPr/>
    </dgm:pt>
    <dgm:pt modelId="{88E2CFCD-B791-4A93-92A5-39164DDA4EFD}" type="pres">
      <dgm:prSet presAssocID="{A8BB4926-6BA5-46A6-A0DD-D7506A5CF0B5}" presName="sibTrans" presStyleLbl="sibTrans2D1" presStyleIdx="0" presStyleCnt="0"/>
      <dgm:spPr/>
    </dgm:pt>
    <dgm:pt modelId="{2D7D3A5F-D57A-4CEE-BA6B-93E03513DDA8}" type="pres">
      <dgm:prSet presAssocID="{6D4EB35F-EC79-4D22-BA0A-2F3EF73AD345}" presName="compNode" presStyleCnt="0"/>
      <dgm:spPr/>
    </dgm:pt>
    <dgm:pt modelId="{BF66F72D-654E-4E94-9C1B-E22119871EF7}" type="pres">
      <dgm:prSet presAssocID="{6D4EB35F-EC79-4D22-BA0A-2F3EF73AD345}" presName="iconBgRect" presStyleLbl="bgShp" presStyleIdx="5" presStyleCnt="9"/>
      <dgm:spPr/>
    </dgm:pt>
    <dgm:pt modelId="{1A55F5D4-553E-4CB3-B2C2-AA1875E803F4}" type="pres">
      <dgm:prSet presAssocID="{6D4EB35F-EC79-4D22-BA0A-2F3EF73AD345}"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745CCCEE-66BF-45EC-8EDA-786D2C9B9769}" type="pres">
      <dgm:prSet presAssocID="{6D4EB35F-EC79-4D22-BA0A-2F3EF73AD345}" presName="spaceRect" presStyleCnt="0"/>
      <dgm:spPr/>
    </dgm:pt>
    <dgm:pt modelId="{5B0BA4C5-1895-4543-BDA9-4D05B276C7B3}" type="pres">
      <dgm:prSet presAssocID="{6D4EB35F-EC79-4D22-BA0A-2F3EF73AD345}" presName="textRect" presStyleLbl="revTx" presStyleIdx="5" presStyleCnt="9">
        <dgm:presLayoutVars>
          <dgm:chMax val="1"/>
          <dgm:chPref val="1"/>
        </dgm:presLayoutVars>
      </dgm:prSet>
      <dgm:spPr/>
    </dgm:pt>
    <dgm:pt modelId="{C574CD74-B4D8-4908-8A56-CAE1CB27113B}" type="pres">
      <dgm:prSet presAssocID="{3B1E144E-E3A2-486A-BA42-AC55D2D80FC8}" presName="sibTrans" presStyleLbl="sibTrans2D1" presStyleIdx="0" presStyleCnt="0"/>
      <dgm:spPr/>
    </dgm:pt>
    <dgm:pt modelId="{B06CAC7A-FF58-4A06-ADEE-6063E1CF865F}" type="pres">
      <dgm:prSet presAssocID="{EBDC41CD-6327-4351-BDB3-C18728E2694A}" presName="compNode" presStyleCnt="0"/>
      <dgm:spPr/>
    </dgm:pt>
    <dgm:pt modelId="{809C18D6-AECD-490F-A6C9-AFB04FC472CF}" type="pres">
      <dgm:prSet presAssocID="{EBDC41CD-6327-4351-BDB3-C18728E2694A}" presName="iconBgRect" presStyleLbl="bgShp" presStyleIdx="6" presStyleCnt="9"/>
      <dgm:spPr/>
    </dgm:pt>
    <dgm:pt modelId="{BB04DABA-F5BC-4B33-9908-888F883DCE8E}" type="pres">
      <dgm:prSet presAssocID="{EBDC41CD-6327-4351-BDB3-C18728E2694A}" presName="iconRect" presStyleLbl="nod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rocessor"/>
        </a:ext>
      </dgm:extLst>
    </dgm:pt>
    <dgm:pt modelId="{56981612-163B-41BB-A125-F84F61810DFF}" type="pres">
      <dgm:prSet presAssocID="{EBDC41CD-6327-4351-BDB3-C18728E2694A}" presName="spaceRect" presStyleCnt="0"/>
      <dgm:spPr/>
    </dgm:pt>
    <dgm:pt modelId="{B3FE3F9E-100F-4D8E-9F30-425A4A4835FC}" type="pres">
      <dgm:prSet presAssocID="{EBDC41CD-6327-4351-BDB3-C18728E2694A}" presName="textRect" presStyleLbl="revTx" presStyleIdx="6" presStyleCnt="9">
        <dgm:presLayoutVars>
          <dgm:chMax val="1"/>
          <dgm:chPref val="1"/>
        </dgm:presLayoutVars>
      </dgm:prSet>
      <dgm:spPr/>
    </dgm:pt>
    <dgm:pt modelId="{4F60AD08-F223-441D-8809-66262EEBE3DE}" type="pres">
      <dgm:prSet presAssocID="{D414CB3B-AD02-4F24-AF13-0FABA8A3E8B1}" presName="sibTrans" presStyleLbl="sibTrans2D1" presStyleIdx="0" presStyleCnt="0"/>
      <dgm:spPr/>
    </dgm:pt>
    <dgm:pt modelId="{B42E8F73-B3D3-4F77-9FF3-6AF7FC316181}" type="pres">
      <dgm:prSet presAssocID="{0A03486B-797D-4264-BD24-6707F83CCFB4}" presName="compNode" presStyleCnt="0"/>
      <dgm:spPr/>
    </dgm:pt>
    <dgm:pt modelId="{1E03AE03-B4CF-4249-8E8C-30CCEF10C211}" type="pres">
      <dgm:prSet presAssocID="{0A03486B-797D-4264-BD24-6707F83CCFB4}" presName="iconBgRect" presStyleLbl="bgShp" presStyleIdx="7" presStyleCnt="9"/>
      <dgm:spPr/>
    </dgm:pt>
    <dgm:pt modelId="{A4284C9F-EDD5-4CFA-97BF-8103CC2DE3DF}" type="pres">
      <dgm:prSet presAssocID="{0A03486B-797D-4264-BD24-6707F83CCFB4}" presName="iconRect" presStyleLbl="node1" presStyleIdx="7" presStyleCnt="9"/>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Plug"/>
        </a:ext>
      </dgm:extLst>
    </dgm:pt>
    <dgm:pt modelId="{84BF92F6-D118-46C6-938C-730AC5A62DBB}" type="pres">
      <dgm:prSet presAssocID="{0A03486B-797D-4264-BD24-6707F83CCFB4}" presName="spaceRect" presStyleCnt="0"/>
      <dgm:spPr/>
    </dgm:pt>
    <dgm:pt modelId="{166FE4EC-688E-41A2-B3E7-011D808987CE}" type="pres">
      <dgm:prSet presAssocID="{0A03486B-797D-4264-BD24-6707F83CCFB4}" presName="textRect" presStyleLbl="revTx" presStyleIdx="7" presStyleCnt="9">
        <dgm:presLayoutVars>
          <dgm:chMax val="1"/>
          <dgm:chPref val="1"/>
        </dgm:presLayoutVars>
      </dgm:prSet>
      <dgm:spPr/>
    </dgm:pt>
    <dgm:pt modelId="{0DD65D3C-3D8A-4E42-8C5A-C77BA0FB51F0}" type="pres">
      <dgm:prSet presAssocID="{B2070081-495D-4C32-A7E6-833B936BBD8F}" presName="sibTrans" presStyleLbl="sibTrans2D1" presStyleIdx="0" presStyleCnt="0"/>
      <dgm:spPr/>
    </dgm:pt>
    <dgm:pt modelId="{79491DC8-526B-4BE1-96B8-33D1C186A30B}" type="pres">
      <dgm:prSet presAssocID="{A76CAAAE-3B02-482A-B7EA-8CD0C787B6E7}" presName="compNode" presStyleCnt="0"/>
      <dgm:spPr/>
    </dgm:pt>
    <dgm:pt modelId="{C3EE1382-E20E-4860-AD91-002819A266AD}" type="pres">
      <dgm:prSet presAssocID="{A76CAAAE-3B02-482A-B7EA-8CD0C787B6E7}" presName="iconBgRect" presStyleLbl="bgShp" presStyleIdx="8" presStyleCnt="9"/>
      <dgm:spPr/>
    </dgm:pt>
    <dgm:pt modelId="{5669F183-CA53-4EBB-BBE1-F8A2C5754FA1}" type="pres">
      <dgm:prSet presAssocID="{A76CAAAE-3B02-482A-B7EA-8CD0C787B6E7}" presName="iconRect" presStyleLbl="node1" presStyleIdx="8" presStyleCnt="9"/>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dgm:spPr>
      <dgm:extLst>
        <a:ext uri="{E40237B7-FDA0-4F09-8148-C483321AD2D9}">
          <dgm14:cNvPr xmlns:dgm14="http://schemas.microsoft.com/office/drawing/2010/diagram" id="0" name="" descr="High Voltage"/>
        </a:ext>
      </dgm:extLst>
    </dgm:pt>
    <dgm:pt modelId="{CA64B456-1C95-4ACA-8BAD-F9740FCB69A1}" type="pres">
      <dgm:prSet presAssocID="{A76CAAAE-3B02-482A-B7EA-8CD0C787B6E7}" presName="spaceRect" presStyleCnt="0"/>
      <dgm:spPr/>
    </dgm:pt>
    <dgm:pt modelId="{9F58FFCB-C88D-4157-B903-ED91E0EB4D5B}" type="pres">
      <dgm:prSet presAssocID="{A76CAAAE-3B02-482A-B7EA-8CD0C787B6E7}" presName="textRect" presStyleLbl="revTx" presStyleIdx="8" presStyleCnt="9">
        <dgm:presLayoutVars>
          <dgm:chMax val="1"/>
          <dgm:chPref val="1"/>
        </dgm:presLayoutVars>
      </dgm:prSet>
      <dgm:spPr/>
    </dgm:pt>
  </dgm:ptLst>
  <dgm:cxnLst>
    <dgm:cxn modelId="{3D53FC0E-6A6F-4322-A968-4465B1195DD6}" type="presOf" srcId="{6D4EB35F-EC79-4D22-BA0A-2F3EF73AD345}" destId="{5B0BA4C5-1895-4543-BDA9-4D05B276C7B3}" srcOrd="0" destOrd="0" presId="urn:microsoft.com/office/officeart/2018/2/layout/IconCircleList"/>
    <dgm:cxn modelId="{0AB9C213-61D6-4EFB-8289-0D3C90927593}" type="presOf" srcId="{59E2AF82-3949-477F-9501-4060305FC8D6}" destId="{969F0E1C-59C1-4244-858C-2BE81483DE74}" srcOrd="0" destOrd="0" presId="urn:microsoft.com/office/officeart/2018/2/layout/IconCircleList"/>
    <dgm:cxn modelId="{22B63A1A-7DFA-4DBB-8DCB-372E505901A5}" type="presOf" srcId="{BCC2E39C-5BCB-49C9-9E04-E35A74E59F2A}" destId="{DE0CD51E-4EB2-437D-83D3-4407445675AE}" srcOrd="0" destOrd="0" presId="urn:microsoft.com/office/officeart/2018/2/layout/IconCircleList"/>
    <dgm:cxn modelId="{6760912F-6F53-4BC6-9C88-0B3DA3580A65}" srcId="{C61BE008-7AA5-40EF-8D58-074BC3C4EAE6}" destId="{6D4EB35F-EC79-4D22-BA0A-2F3EF73AD345}" srcOrd="5" destOrd="0" parTransId="{B0053F9D-C1D8-4DAE-884C-91BE69021B7B}" sibTransId="{3B1E144E-E3A2-486A-BA42-AC55D2D80FC8}"/>
    <dgm:cxn modelId="{8917F235-6470-4C54-9785-66D5292EB136}" type="presOf" srcId="{A8BB4926-6BA5-46A6-A0DD-D7506A5CF0B5}" destId="{88E2CFCD-B791-4A93-92A5-39164DDA4EFD}" srcOrd="0" destOrd="0" presId="urn:microsoft.com/office/officeart/2018/2/layout/IconCircleList"/>
    <dgm:cxn modelId="{D1F7843B-F8BA-41B2-ACA0-377C5C0DB4DF}" srcId="{C61BE008-7AA5-40EF-8D58-074BC3C4EAE6}" destId="{940DF0CF-85E2-4164-81CC-DBABFDBDE96B}" srcOrd="0" destOrd="0" parTransId="{4F5FB782-CDD0-4082-AA37-B8408D95BC49}" sibTransId="{456FDC15-AA7F-43C8-A32C-A0E72BAF4DD2}"/>
    <dgm:cxn modelId="{419CB941-5443-487E-A112-EBE03D7DCC53}" srcId="{C61BE008-7AA5-40EF-8D58-074BC3C4EAE6}" destId="{59E2AF82-3949-477F-9501-4060305FC8D6}" srcOrd="3" destOrd="0" parTransId="{53DDF804-CC58-4E5C-B350-848ED6CEAC0B}" sibTransId="{7675A88B-802F-4452-BBB9-ED2E7E6C1041}"/>
    <dgm:cxn modelId="{10545B63-A841-42FC-BAC3-EC421463F018}" srcId="{C61BE008-7AA5-40EF-8D58-074BC3C4EAE6}" destId="{CD841CEF-1AC0-490C-868B-F5431FCC3277}" srcOrd="2" destOrd="0" parTransId="{AE888D68-E7F2-4465-9F60-CE3F06EA713A}" sibTransId="{313C17CB-E807-480F-B2EC-A38B39815F34}"/>
    <dgm:cxn modelId="{F1375B69-B06E-4804-A91C-9CF8A1E96E67}" type="presOf" srcId="{313C17CB-E807-480F-B2EC-A38B39815F34}" destId="{3B768AAC-CB75-47E0-8A81-28267E6F57FB}" srcOrd="0" destOrd="0" presId="urn:microsoft.com/office/officeart/2018/2/layout/IconCircleList"/>
    <dgm:cxn modelId="{8E2AA06B-90E4-45DB-A2E8-27DFE03BC047}" srcId="{C61BE008-7AA5-40EF-8D58-074BC3C4EAE6}" destId="{7FF4FCA9-7D3C-4C38-90CA-4CCAA0DC88DB}" srcOrd="1" destOrd="0" parTransId="{7EDB0EE4-C6AC-4316-B661-54C95CEB32E2}" sibTransId="{C7AB9A8A-DB7E-4633-9873-E895A7A6B120}"/>
    <dgm:cxn modelId="{EC6DA36F-FCBE-4420-9EDD-36692E7A8883}" type="presOf" srcId="{456FDC15-AA7F-43C8-A32C-A0E72BAF4DD2}" destId="{DCCAF79A-AF31-43AE-9A67-1973147650F8}" srcOrd="0" destOrd="0" presId="urn:microsoft.com/office/officeart/2018/2/layout/IconCircleList"/>
    <dgm:cxn modelId="{785D4951-EDB4-45D9-B410-822D8BEEBF22}" type="presOf" srcId="{C61BE008-7AA5-40EF-8D58-074BC3C4EAE6}" destId="{75BB2C3D-5450-4485-92E7-A628062C66BC}" srcOrd="0" destOrd="0" presId="urn:microsoft.com/office/officeart/2018/2/layout/IconCircleList"/>
    <dgm:cxn modelId="{9D245A92-03ED-47C2-A9CB-320528AD3E1C}" srcId="{C61BE008-7AA5-40EF-8D58-074BC3C4EAE6}" destId="{A76CAAAE-3B02-482A-B7EA-8CD0C787B6E7}" srcOrd="8" destOrd="0" parTransId="{D8540022-009A-40CF-892B-1A227725DD2A}" sibTransId="{7FFF4521-3B0E-4433-9566-FBAEED3F767F}"/>
    <dgm:cxn modelId="{B6EEBD99-8282-44F8-B483-E2EEA88BB0B0}" type="presOf" srcId="{B2070081-495D-4C32-A7E6-833B936BBD8F}" destId="{0DD65D3C-3D8A-4E42-8C5A-C77BA0FB51F0}" srcOrd="0" destOrd="0" presId="urn:microsoft.com/office/officeart/2018/2/layout/IconCircleList"/>
    <dgm:cxn modelId="{5A037E9D-D159-4A5D-86D4-68695A10E883}" type="presOf" srcId="{D414CB3B-AD02-4F24-AF13-0FABA8A3E8B1}" destId="{4F60AD08-F223-441D-8809-66262EEBE3DE}" srcOrd="0" destOrd="0" presId="urn:microsoft.com/office/officeart/2018/2/layout/IconCircleList"/>
    <dgm:cxn modelId="{118C93AB-63B8-47E9-B140-BD841246D910}" type="presOf" srcId="{0A03486B-797D-4264-BD24-6707F83CCFB4}" destId="{166FE4EC-688E-41A2-B3E7-011D808987CE}" srcOrd="0" destOrd="0" presId="urn:microsoft.com/office/officeart/2018/2/layout/IconCircleList"/>
    <dgm:cxn modelId="{F76620AF-6B33-422A-A4CC-852B955EE48F}" srcId="{C61BE008-7AA5-40EF-8D58-074BC3C4EAE6}" destId="{EBDC41CD-6327-4351-BDB3-C18728E2694A}" srcOrd="6" destOrd="0" parTransId="{90C7622A-7167-424B-84B7-A558900DDDE7}" sibTransId="{D414CB3B-AD02-4F24-AF13-0FABA8A3E8B1}"/>
    <dgm:cxn modelId="{13F71DB2-FBC0-46E2-B8EB-EB06204218A3}" type="presOf" srcId="{7FF4FCA9-7D3C-4C38-90CA-4CCAA0DC88DB}" destId="{FB7AF084-92FB-4F7B-9B7B-FE10664EAE55}" srcOrd="0" destOrd="0" presId="urn:microsoft.com/office/officeart/2018/2/layout/IconCircleList"/>
    <dgm:cxn modelId="{AEBDB3C7-B2CD-4FB0-BA6F-DF938B12240C}" type="presOf" srcId="{C7AB9A8A-DB7E-4633-9873-E895A7A6B120}" destId="{F715BAE8-A189-4158-BA7A-077E7B1968AC}" srcOrd="0" destOrd="0" presId="urn:microsoft.com/office/officeart/2018/2/layout/IconCircleList"/>
    <dgm:cxn modelId="{492304D3-7B5D-40B5-8C43-C6F85FED7B19}" type="presOf" srcId="{EBDC41CD-6327-4351-BDB3-C18728E2694A}" destId="{B3FE3F9E-100F-4D8E-9F30-425A4A4835FC}" srcOrd="0" destOrd="0" presId="urn:microsoft.com/office/officeart/2018/2/layout/IconCircleList"/>
    <dgm:cxn modelId="{9BF554D9-857C-4E5D-9419-3B24E0826100}" type="presOf" srcId="{CD841CEF-1AC0-490C-868B-F5431FCC3277}" destId="{5FE1E1AA-E032-4533-93F9-9157D7E96DF9}" srcOrd="0" destOrd="0" presId="urn:microsoft.com/office/officeart/2018/2/layout/IconCircleList"/>
    <dgm:cxn modelId="{3C1802DE-2034-4213-B683-7FFA1158F0FF}" type="presOf" srcId="{940DF0CF-85E2-4164-81CC-DBABFDBDE96B}" destId="{B235905F-C162-4903-9CA9-2BD87601D267}" srcOrd="0" destOrd="0" presId="urn:microsoft.com/office/officeart/2018/2/layout/IconCircleList"/>
    <dgm:cxn modelId="{4D35E1E9-AB65-42E9-81EC-6D9244FB4AEB}" type="presOf" srcId="{3B1E144E-E3A2-486A-BA42-AC55D2D80FC8}" destId="{C574CD74-B4D8-4908-8A56-CAE1CB27113B}" srcOrd="0" destOrd="0" presId="urn:microsoft.com/office/officeart/2018/2/layout/IconCircleList"/>
    <dgm:cxn modelId="{9C4139EB-17F2-4C11-AF6C-EC2EE1FBC274}" srcId="{C61BE008-7AA5-40EF-8D58-074BC3C4EAE6}" destId="{BCC2E39C-5BCB-49C9-9E04-E35A74E59F2A}" srcOrd="4" destOrd="0" parTransId="{F76E19E7-619E-4CC4-967A-26688B66392F}" sibTransId="{A8BB4926-6BA5-46A6-A0DD-D7506A5CF0B5}"/>
    <dgm:cxn modelId="{5EB2B3ED-C439-4271-96B0-B19DD1BE5B46}" type="presOf" srcId="{7675A88B-802F-4452-BBB9-ED2E7E6C1041}" destId="{1800F65A-6B8E-4284-AA9D-85539D2C1E67}" srcOrd="0" destOrd="0" presId="urn:microsoft.com/office/officeart/2018/2/layout/IconCircleList"/>
    <dgm:cxn modelId="{7AA4E1FA-2B84-4506-BFF0-5FB935F5A170}" srcId="{C61BE008-7AA5-40EF-8D58-074BC3C4EAE6}" destId="{0A03486B-797D-4264-BD24-6707F83CCFB4}" srcOrd="7" destOrd="0" parTransId="{578B51D4-48C5-4A58-B8E3-9251E8B2064A}" sibTransId="{B2070081-495D-4C32-A7E6-833B936BBD8F}"/>
    <dgm:cxn modelId="{A52961FC-3C50-4FEC-84B2-F64B006BE00E}" type="presOf" srcId="{A76CAAAE-3B02-482A-B7EA-8CD0C787B6E7}" destId="{9F58FFCB-C88D-4157-B903-ED91E0EB4D5B}" srcOrd="0" destOrd="0" presId="urn:microsoft.com/office/officeart/2018/2/layout/IconCircleList"/>
    <dgm:cxn modelId="{1AFF9470-E209-4B24-99E9-323CF4206292}" type="presParOf" srcId="{75BB2C3D-5450-4485-92E7-A628062C66BC}" destId="{A0ECD814-7655-415A-A44B-ED1D56BB8B2B}" srcOrd="0" destOrd="0" presId="urn:microsoft.com/office/officeart/2018/2/layout/IconCircleList"/>
    <dgm:cxn modelId="{A2B4EE00-0E5F-41F5-BB49-7740A2FE9A2B}" type="presParOf" srcId="{A0ECD814-7655-415A-A44B-ED1D56BB8B2B}" destId="{6A832E9B-23B7-4DF0-98A0-7A75A991206D}" srcOrd="0" destOrd="0" presId="urn:microsoft.com/office/officeart/2018/2/layout/IconCircleList"/>
    <dgm:cxn modelId="{4EEB61AE-B7BB-43D1-AD91-D7F165C11E4E}" type="presParOf" srcId="{6A832E9B-23B7-4DF0-98A0-7A75A991206D}" destId="{4A233CA7-DC4E-4EC8-85C5-351C905BF7E1}" srcOrd="0" destOrd="0" presId="urn:microsoft.com/office/officeart/2018/2/layout/IconCircleList"/>
    <dgm:cxn modelId="{141208DD-0D01-42D5-BDFA-2E0C454346FC}" type="presParOf" srcId="{6A832E9B-23B7-4DF0-98A0-7A75A991206D}" destId="{3C357B4F-6475-4D48-9EFA-32B427C30D07}" srcOrd="1" destOrd="0" presId="urn:microsoft.com/office/officeart/2018/2/layout/IconCircleList"/>
    <dgm:cxn modelId="{074FBB6C-1C4A-42A9-8804-F118C9B18903}" type="presParOf" srcId="{6A832E9B-23B7-4DF0-98A0-7A75A991206D}" destId="{BBB5546B-EBE5-4B99-BC6E-3231ED60C4BF}" srcOrd="2" destOrd="0" presId="urn:microsoft.com/office/officeart/2018/2/layout/IconCircleList"/>
    <dgm:cxn modelId="{F72346F6-E25E-42ED-AE9F-D481A49B8526}" type="presParOf" srcId="{6A832E9B-23B7-4DF0-98A0-7A75A991206D}" destId="{B235905F-C162-4903-9CA9-2BD87601D267}" srcOrd="3" destOrd="0" presId="urn:microsoft.com/office/officeart/2018/2/layout/IconCircleList"/>
    <dgm:cxn modelId="{7806D15B-6CCF-4092-AACF-72C94CA7DFE5}" type="presParOf" srcId="{A0ECD814-7655-415A-A44B-ED1D56BB8B2B}" destId="{DCCAF79A-AF31-43AE-9A67-1973147650F8}" srcOrd="1" destOrd="0" presId="urn:microsoft.com/office/officeart/2018/2/layout/IconCircleList"/>
    <dgm:cxn modelId="{2EDD5B79-1CB8-4EF3-B5B4-2972BA01E56C}" type="presParOf" srcId="{A0ECD814-7655-415A-A44B-ED1D56BB8B2B}" destId="{9EC9438E-8F2C-4879-8912-CC6E6B41D072}" srcOrd="2" destOrd="0" presId="urn:microsoft.com/office/officeart/2018/2/layout/IconCircleList"/>
    <dgm:cxn modelId="{FB6E3447-D89D-40D9-8217-C2D97243886D}" type="presParOf" srcId="{9EC9438E-8F2C-4879-8912-CC6E6B41D072}" destId="{CA551FA2-0F0D-4CAD-8308-72969BF4ED46}" srcOrd="0" destOrd="0" presId="urn:microsoft.com/office/officeart/2018/2/layout/IconCircleList"/>
    <dgm:cxn modelId="{8B17A64C-9641-4AE8-B027-603E10D084F4}" type="presParOf" srcId="{9EC9438E-8F2C-4879-8912-CC6E6B41D072}" destId="{76A18C80-29C9-4672-A222-2C2E0B839338}" srcOrd="1" destOrd="0" presId="urn:microsoft.com/office/officeart/2018/2/layout/IconCircleList"/>
    <dgm:cxn modelId="{F5BB8040-A454-4207-900F-2532D41B3A62}" type="presParOf" srcId="{9EC9438E-8F2C-4879-8912-CC6E6B41D072}" destId="{0332F143-E76F-41D9-AFD8-AB8CA1E7A466}" srcOrd="2" destOrd="0" presId="urn:microsoft.com/office/officeart/2018/2/layout/IconCircleList"/>
    <dgm:cxn modelId="{C2683AD0-8E16-4C5C-B327-71CB89BBAEAE}" type="presParOf" srcId="{9EC9438E-8F2C-4879-8912-CC6E6B41D072}" destId="{FB7AF084-92FB-4F7B-9B7B-FE10664EAE55}" srcOrd="3" destOrd="0" presId="urn:microsoft.com/office/officeart/2018/2/layout/IconCircleList"/>
    <dgm:cxn modelId="{70DFE73B-3D4C-4FC8-9B36-A7BE32928C25}" type="presParOf" srcId="{A0ECD814-7655-415A-A44B-ED1D56BB8B2B}" destId="{F715BAE8-A189-4158-BA7A-077E7B1968AC}" srcOrd="3" destOrd="0" presId="urn:microsoft.com/office/officeart/2018/2/layout/IconCircleList"/>
    <dgm:cxn modelId="{E4B608BE-D1B5-4F93-B2ED-E5D5A4B6A125}" type="presParOf" srcId="{A0ECD814-7655-415A-A44B-ED1D56BB8B2B}" destId="{65EEE862-CC72-4317-826B-853972BCDF81}" srcOrd="4" destOrd="0" presId="urn:microsoft.com/office/officeart/2018/2/layout/IconCircleList"/>
    <dgm:cxn modelId="{9B99D7F5-D546-4023-8CC0-5E5255F604F1}" type="presParOf" srcId="{65EEE862-CC72-4317-826B-853972BCDF81}" destId="{00AA92C3-6A13-4974-A9A1-5BC7D3D198C9}" srcOrd="0" destOrd="0" presId="urn:microsoft.com/office/officeart/2018/2/layout/IconCircleList"/>
    <dgm:cxn modelId="{63219917-B82F-47B4-9305-356A400EBFCC}" type="presParOf" srcId="{65EEE862-CC72-4317-826B-853972BCDF81}" destId="{20968DD2-A6B2-4B36-8F1F-754BA073B754}" srcOrd="1" destOrd="0" presId="urn:microsoft.com/office/officeart/2018/2/layout/IconCircleList"/>
    <dgm:cxn modelId="{9CF69BCB-6114-48B3-BE48-072524CFEAD5}" type="presParOf" srcId="{65EEE862-CC72-4317-826B-853972BCDF81}" destId="{11849A3B-3A95-48B0-8475-930A111C4D2B}" srcOrd="2" destOrd="0" presId="urn:microsoft.com/office/officeart/2018/2/layout/IconCircleList"/>
    <dgm:cxn modelId="{8F8646EC-A830-42AC-8A40-6C6930120C92}" type="presParOf" srcId="{65EEE862-CC72-4317-826B-853972BCDF81}" destId="{5FE1E1AA-E032-4533-93F9-9157D7E96DF9}" srcOrd="3" destOrd="0" presId="urn:microsoft.com/office/officeart/2018/2/layout/IconCircleList"/>
    <dgm:cxn modelId="{FE28C2F6-DC35-406B-8A72-08A9762F45B4}" type="presParOf" srcId="{A0ECD814-7655-415A-A44B-ED1D56BB8B2B}" destId="{3B768AAC-CB75-47E0-8A81-28267E6F57FB}" srcOrd="5" destOrd="0" presId="urn:microsoft.com/office/officeart/2018/2/layout/IconCircleList"/>
    <dgm:cxn modelId="{7F561534-8E77-4833-B3B2-F3D801D13997}" type="presParOf" srcId="{A0ECD814-7655-415A-A44B-ED1D56BB8B2B}" destId="{FAEB79D1-C197-4C23-B3A6-17ABC2AE1982}" srcOrd="6" destOrd="0" presId="urn:microsoft.com/office/officeart/2018/2/layout/IconCircleList"/>
    <dgm:cxn modelId="{B5A0D588-FF0D-4929-8DF5-59C900C5AC7F}" type="presParOf" srcId="{FAEB79D1-C197-4C23-B3A6-17ABC2AE1982}" destId="{EDC09169-6F4A-4196-BF48-759EB202F493}" srcOrd="0" destOrd="0" presId="urn:microsoft.com/office/officeart/2018/2/layout/IconCircleList"/>
    <dgm:cxn modelId="{88B48AEF-4937-44C9-ADE9-983112351F56}" type="presParOf" srcId="{FAEB79D1-C197-4C23-B3A6-17ABC2AE1982}" destId="{9DA919A3-A89B-47CF-9862-26CB500480ED}" srcOrd="1" destOrd="0" presId="urn:microsoft.com/office/officeart/2018/2/layout/IconCircleList"/>
    <dgm:cxn modelId="{B928C10D-86EA-491C-829B-8F1D1236F8A3}" type="presParOf" srcId="{FAEB79D1-C197-4C23-B3A6-17ABC2AE1982}" destId="{7C2B968D-7F3C-4DF3-9C05-14A1E2D49C4A}" srcOrd="2" destOrd="0" presId="urn:microsoft.com/office/officeart/2018/2/layout/IconCircleList"/>
    <dgm:cxn modelId="{C467EBE6-1C96-423C-82A8-E16C3C8EAE9D}" type="presParOf" srcId="{FAEB79D1-C197-4C23-B3A6-17ABC2AE1982}" destId="{969F0E1C-59C1-4244-858C-2BE81483DE74}" srcOrd="3" destOrd="0" presId="urn:microsoft.com/office/officeart/2018/2/layout/IconCircleList"/>
    <dgm:cxn modelId="{0335EA27-6577-4A61-AC8F-DF1B01C247AE}" type="presParOf" srcId="{A0ECD814-7655-415A-A44B-ED1D56BB8B2B}" destId="{1800F65A-6B8E-4284-AA9D-85539D2C1E67}" srcOrd="7" destOrd="0" presId="urn:microsoft.com/office/officeart/2018/2/layout/IconCircleList"/>
    <dgm:cxn modelId="{29218390-DA09-49E9-8D2C-D3BF0075C573}" type="presParOf" srcId="{A0ECD814-7655-415A-A44B-ED1D56BB8B2B}" destId="{71BB8906-2F61-41B8-BA19-01CA13A68B4C}" srcOrd="8" destOrd="0" presId="urn:microsoft.com/office/officeart/2018/2/layout/IconCircleList"/>
    <dgm:cxn modelId="{4710F75D-DB1F-4A06-9E16-BDF8AEB33378}" type="presParOf" srcId="{71BB8906-2F61-41B8-BA19-01CA13A68B4C}" destId="{5952EBCB-DF03-42B2-8948-CA48DAF9807B}" srcOrd="0" destOrd="0" presId="urn:microsoft.com/office/officeart/2018/2/layout/IconCircleList"/>
    <dgm:cxn modelId="{C306F322-A66B-4902-A447-2E18E798F85C}" type="presParOf" srcId="{71BB8906-2F61-41B8-BA19-01CA13A68B4C}" destId="{15E0FDF2-AA78-476C-9362-A79A481CE79E}" srcOrd="1" destOrd="0" presId="urn:microsoft.com/office/officeart/2018/2/layout/IconCircleList"/>
    <dgm:cxn modelId="{7351E82B-42D5-4FB3-8652-07D3D024CFDA}" type="presParOf" srcId="{71BB8906-2F61-41B8-BA19-01CA13A68B4C}" destId="{0F68D071-898D-4551-9165-79088FE8E48A}" srcOrd="2" destOrd="0" presId="urn:microsoft.com/office/officeart/2018/2/layout/IconCircleList"/>
    <dgm:cxn modelId="{BB58BE5D-76DD-45F6-8EE2-58EAA2DA57AF}" type="presParOf" srcId="{71BB8906-2F61-41B8-BA19-01CA13A68B4C}" destId="{DE0CD51E-4EB2-437D-83D3-4407445675AE}" srcOrd="3" destOrd="0" presId="urn:microsoft.com/office/officeart/2018/2/layout/IconCircleList"/>
    <dgm:cxn modelId="{470ACA1C-2429-400B-A32A-CDE41E12CCB0}" type="presParOf" srcId="{A0ECD814-7655-415A-A44B-ED1D56BB8B2B}" destId="{88E2CFCD-B791-4A93-92A5-39164DDA4EFD}" srcOrd="9" destOrd="0" presId="urn:microsoft.com/office/officeart/2018/2/layout/IconCircleList"/>
    <dgm:cxn modelId="{8DA61397-B95D-44F7-883F-AD1921C4562A}" type="presParOf" srcId="{A0ECD814-7655-415A-A44B-ED1D56BB8B2B}" destId="{2D7D3A5F-D57A-4CEE-BA6B-93E03513DDA8}" srcOrd="10" destOrd="0" presId="urn:microsoft.com/office/officeart/2018/2/layout/IconCircleList"/>
    <dgm:cxn modelId="{0A42CDD2-CA88-4C7C-8C8F-9BD557300D38}" type="presParOf" srcId="{2D7D3A5F-D57A-4CEE-BA6B-93E03513DDA8}" destId="{BF66F72D-654E-4E94-9C1B-E22119871EF7}" srcOrd="0" destOrd="0" presId="urn:microsoft.com/office/officeart/2018/2/layout/IconCircleList"/>
    <dgm:cxn modelId="{D136C098-4D30-44D0-B3D4-EF855D953789}" type="presParOf" srcId="{2D7D3A5F-D57A-4CEE-BA6B-93E03513DDA8}" destId="{1A55F5D4-553E-4CB3-B2C2-AA1875E803F4}" srcOrd="1" destOrd="0" presId="urn:microsoft.com/office/officeart/2018/2/layout/IconCircleList"/>
    <dgm:cxn modelId="{10CE33C6-E4A1-4422-95F8-CB3FC8C91F56}" type="presParOf" srcId="{2D7D3A5F-D57A-4CEE-BA6B-93E03513DDA8}" destId="{745CCCEE-66BF-45EC-8EDA-786D2C9B9769}" srcOrd="2" destOrd="0" presId="urn:microsoft.com/office/officeart/2018/2/layout/IconCircleList"/>
    <dgm:cxn modelId="{10D422DF-978E-4EF6-B02A-DB21168E242A}" type="presParOf" srcId="{2D7D3A5F-D57A-4CEE-BA6B-93E03513DDA8}" destId="{5B0BA4C5-1895-4543-BDA9-4D05B276C7B3}" srcOrd="3" destOrd="0" presId="urn:microsoft.com/office/officeart/2018/2/layout/IconCircleList"/>
    <dgm:cxn modelId="{695B07E3-6B7A-4819-8E5A-549DAFAA04C2}" type="presParOf" srcId="{A0ECD814-7655-415A-A44B-ED1D56BB8B2B}" destId="{C574CD74-B4D8-4908-8A56-CAE1CB27113B}" srcOrd="11" destOrd="0" presId="urn:microsoft.com/office/officeart/2018/2/layout/IconCircleList"/>
    <dgm:cxn modelId="{5C856C4F-D883-49AD-9910-2B328A7E0DEA}" type="presParOf" srcId="{A0ECD814-7655-415A-A44B-ED1D56BB8B2B}" destId="{B06CAC7A-FF58-4A06-ADEE-6063E1CF865F}" srcOrd="12" destOrd="0" presId="urn:microsoft.com/office/officeart/2018/2/layout/IconCircleList"/>
    <dgm:cxn modelId="{DDD83E0A-9653-4AAB-BA65-2929EDCECEBF}" type="presParOf" srcId="{B06CAC7A-FF58-4A06-ADEE-6063E1CF865F}" destId="{809C18D6-AECD-490F-A6C9-AFB04FC472CF}" srcOrd="0" destOrd="0" presId="urn:microsoft.com/office/officeart/2018/2/layout/IconCircleList"/>
    <dgm:cxn modelId="{408DB441-9EFB-46F6-8038-1AFA304A8CBC}" type="presParOf" srcId="{B06CAC7A-FF58-4A06-ADEE-6063E1CF865F}" destId="{BB04DABA-F5BC-4B33-9908-888F883DCE8E}" srcOrd="1" destOrd="0" presId="urn:microsoft.com/office/officeart/2018/2/layout/IconCircleList"/>
    <dgm:cxn modelId="{F031F7BA-799A-4310-959B-FF9C90CEC36D}" type="presParOf" srcId="{B06CAC7A-FF58-4A06-ADEE-6063E1CF865F}" destId="{56981612-163B-41BB-A125-F84F61810DFF}" srcOrd="2" destOrd="0" presId="urn:microsoft.com/office/officeart/2018/2/layout/IconCircleList"/>
    <dgm:cxn modelId="{65486FFF-4E93-484F-952D-A5C9F9558A3E}" type="presParOf" srcId="{B06CAC7A-FF58-4A06-ADEE-6063E1CF865F}" destId="{B3FE3F9E-100F-4D8E-9F30-425A4A4835FC}" srcOrd="3" destOrd="0" presId="urn:microsoft.com/office/officeart/2018/2/layout/IconCircleList"/>
    <dgm:cxn modelId="{04BFDE71-E127-4B6C-A5AF-2F3FA3ECBC11}" type="presParOf" srcId="{A0ECD814-7655-415A-A44B-ED1D56BB8B2B}" destId="{4F60AD08-F223-441D-8809-66262EEBE3DE}" srcOrd="13" destOrd="0" presId="urn:microsoft.com/office/officeart/2018/2/layout/IconCircleList"/>
    <dgm:cxn modelId="{32331D9E-1CDA-4137-A083-12E3C903F0AF}" type="presParOf" srcId="{A0ECD814-7655-415A-A44B-ED1D56BB8B2B}" destId="{B42E8F73-B3D3-4F77-9FF3-6AF7FC316181}" srcOrd="14" destOrd="0" presId="urn:microsoft.com/office/officeart/2018/2/layout/IconCircleList"/>
    <dgm:cxn modelId="{539A6751-AB16-48EC-BF5B-668F5BDCCA16}" type="presParOf" srcId="{B42E8F73-B3D3-4F77-9FF3-6AF7FC316181}" destId="{1E03AE03-B4CF-4249-8E8C-30CCEF10C211}" srcOrd="0" destOrd="0" presId="urn:microsoft.com/office/officeart/2018/2/layout/IconCircleList"/>
    <dgm:cxn modelId="{7F54A5B3-F9A7-4B3E-9845-5D4DFED311A1}" type="presParOf" srcId="{B42E8F73-B3D3-4F77-9FF3-6AF7FC316181}" destId="{A4284C9F-EDD5-4CFA-97BF-8103CC2DE3DF}" srcOrd="1" destOrd="0" presId="urn:microsoft.com/office/officeart/2018/2/layout/IconCircleList"/>
    <dgm:cxn modelId="{8ED5433B-41E5-4033-802C-3C9EDDF471E3}" type="presParOf" srcId="{B42E8F73-B3D3-4F77-9FF3-6AF7FC316181}" destId="{84BF92F6-D118-46C6-938C-730AC5A62DBB}" srcOrd="2" destOrd="0" presId="urn:microsoft.com/office/officeart/2018/2/layout/IconCircleList"/>
    <dgm:cxn modelId="{93B39F12-E096-4104-A7B5-22AC2ECBC2B4}" type="presParOf" srcId="{B42E8F73-B3D3-4F77-9FF3-6AF7FC316181}" destId="{166FE4EC-688E-41A2-B3E7-011D808987CE}" srcOrd="3" destOrd="0" presId="urn:microsoft.com/office/officeart/2018/2/layout/IconCircleList"/>
    <dgm:cxn modelId="{2A9DF8C9-BDD4-4B14-A1A8-FF29C3C8DE5C}" type="presParOf" srcId="{A0ECD814-7655-415A-A44B-ED1D56BB8B2B}" destId="{0DD65D3C-3D8A-4E42-8C5A-C77BA0FB51F0}" srcOrd="15" destOrd="0" presId="urn:microsoft.com/office/officeart/2018/2/layout/IconCircleList"/>
    <dgm:cxn modelId="{5377C244-69F6-441F-A48F-9E4A24912153}" type="presParOf" srcId="{A0ECD814-7655-415A-A44B-ED1D56BB8B2B}" destId="{79491DC8-526B-4BE1-96B8-33D1C186A30B}" srcOrd="16" destOrd="0" presId="urn:microsoft.com/office/officeart/2018/2/layout/IconCircleList"/>
    <dgm:cxn modelId="{A9B96935-0F73-4E5B-92A5-A367AC8A1F47}" type="presParOf" srcId="{79491DC8-526B-4BE1-96B8-33D1C186A30B}" destId="{C3EE1382-E20E-4860-AD91-002819A266AD}" srcOrd="0" destOrd="0" presId="urn:microsoft.com/office/officeart/2018/2/layout/IconCircleList"/>
    <dgm:cxn modelId="{43567C77-8B1A-4304-9576-4C709F47C702}" type="presParOf" srcId="{79491DC8-526B-4BE1-96B8-33D1C186A30B}" destId="{5669F183-CA53-4EBB-BBE1-F8A2C5754FA1}" srcOrd="1" destOrd="0" presId="urn:microsoft.com/office/officeart/2018/2/layout/IconCircleList"/>
    <dgm:cxn modelId="{CB8D432C-D786-4448-8E6F-29F44190D9FB}" type="presParOf" srcId="{79491DC8-526B-4BE1-96B8-33D1C186A30B}" destId="{CA64B456-1C95-4ACA-8BAD-F9740FCB69A1}" srcOrd="2" destOrd="0" presId="urn:microsoft.com/office/officeart/2018/2/layout/IconCircleList"/>
    <dgm:cxn modelId="{B2C09D76-4F7B-4028-8A8B-87FE51E500D7}" type="presParOf" srcId="{79491DC8-526B-4BE1-96B8-33D1C186A30B}" destId="{9F58FFCB-C88D-4157-B903-ED91E0EB4D5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E21718-A851-4BE1-B42E-81692BDB5B69}"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5618A903-D437-43CA-ABE0-C1A27DB05FF9}">
      <dgm:prSet/>
      <dgm:spPr/>
      <dgm:t>
        <a:bodyPr/>
        <a:lstStyle/>
        <a:p>
          <a:r>
            <a:rPr lang="en-US" dirty="0"/>
            <a:t>CPU (Central Processing Unit)</a:t>
          </a:r>
        </a:p>
      </dgm:t>
    </dgm:pt>
    <dgm:pt modelId="{2324D8A3-2E55-44DA-A077-5F31F33DC75D}" type="parTrans" cxnId="{4C29B42B-A0CB-48AA-A3D3-AFBEC0636F6A}">
      <dgm:prSet/>
      <dgm:spPr/>
      <dgm:t>
        <a:bodyPr/>
        <a:lstStyle/>
        <a:p>
          <a:endParaRPr lang="en-US"/>
        </a:p>
      </dgm:t>
    </dgm:pt>
    <dgm:pt modelId="{C102A0B6-86A4-440C-A583-7431CDD81459}" type="sibTrans" cxnId="{4C29B42B-A0CB-48AA-A3D3-AFBEC0636F6A}">
      <dgm:prSet/>
      <dgm:spPr/>
      <dgm:t>
        <a:bodyPr/>
        <a:lstStyle/>
        <a:p>
          <a:endParaRPr lang="en-US"/>
        </a:p>
      </dgm:t>
    </dgm:pt>
    <dgm:pt modelId="{A62944E2-F22E-420B-8E03-5CD3BC78AB98}">
      <dgm:prSet/>
      <dgm:spPr/>
      <dgm:t>
        <a:bodyPr/>
        <a:lstStyle/>
        <a:p>
          <a:r>
            <a:rPr lang="en-US" dirty="0"/>
            <a:t>Supports FP32, INT8</a:t>
          </a:r>
        </a:p>
      </dgm:t>
    </dgm:pt>
    <dgm:pt modelId="{7A666434-B65C-422F-977D-B1502E2ECC95}" type="parTrans" cxnId="{44A47068-3BEE-4A06-93DC-7A77F3296B96}">
      <dgm:prSet/>
      <dgm:spPr/>
      <dgm:t>
        <a:bodyPr/>
        <a:lstStyle/>
        <a:p>
          <a:endParaRPr lang="en-US"/>
        </a:p>
      </dgm:t>
    </dgm:pt>
    <dgm:pt modelId="{B99F4CDD-1737-4465-8453-3DCD468AF2BE}" type="sibTrans" cxnId="{44A47068-3BEE-4A06-93DC-7A77F3296B96}">
      <dgm:prSet/>
      <dgm:spPr/>
      <dgm:t>
        <a:bodyPr/>
        <a:lstStyle/>
        <a:p>
          <a:endParaRPr lang="en-US"/>
        </a:p>
      </dgm:t>
    </dgm:pt>
    <dgm:pt modelId="{E26F9B63-CBDF-4608-A3F6-B47E668BAEE1}">
      <dgm:prSet/>
      <dgm:spPr/>
      <dgm:t>
        <a:bodyPr/>
        <a:lstStyle/>
        <a:p>
          <a:r>
            <a:rPr lang="en-US" dirty="0"/>
            <a:t>DSP (Digital Signal Processor)</a:t>
          </a:r>
        </a:p>
      </dgm:t>
    </dgm:pt>
    <dgm:pt modelId="{BF73C8D1-A92D-439A-AC90-182A880DCA50}" type="parTrans" cxnId="{5A357DD2-0181-4AC0-9722-3D5887874201}">
      <dgm:prSet/>
      <dgm:spPr/>
      <dgm:t>
        <a:bodyPr/>
        <a:lstStyle/>
        <a:p>
          <a:endParaRPr lang="en-US"/>
        </a:p>
      </dgm:t>
    </dgm:pt>
    <dgm:pt modelId="{8C7647F9-83E0-4B3F-A301-CF0C2A94670B}" type="sibTrans" cxnId="{5A357DD2-0181-4AC0-9722-3D5887874201}">
      <dgm:prSet/>
      <dgm:spPr/>
      <dgm:t>
        <a:bodyPr/>
        <a:lstStyle/>
        <a:p>
          <a:endParaRPr lang="en-US"/>
        </a:p>
      </dgm:t>
    </dgm:pt>
    <dgm:pt modelId="{7BC952DF-FAC7-4BD8-A5F6-BBC7C899DF28}">
      <dgm:prSet/>
      <dgm:spPr/>
      <dgm:t>
        <a:bodyPr/>
        <a:lstStyle/>
        <a:p>
          <a:r>
            <a:rPr lang="en-US" dirty="0"/>
            <a:t>Quantized inference</a:t>
          </a:r>
        </a:p>
      </dgm:t>
    </dgm:pt>
    <dgm:pt modelId="{11BB0EE9-42B4-4D71-B42A-DE8B39B03745}" type="parTrans" cxnId="{3C77FA90-0EC2-4711-8C84-679CE1FCBE99}">
      <dgm:prSet/>
      <dgm:spPr/>
      <dgm:t>
        <a:bodyPr/>
        <a:lstStyle/>
        <a:p>
          <a:endParaRPr lang="en-US"/>
        </a:p>
      </dgm:t>
    </dgm:pt>
    <dgm:pt modelId="{4C8B0211-174C-4A80-9A8A-8152EF2CE26D}" type="sibTrans" cxnId="{3C77FA90-0EC2-4711-8C84-679CE1FCBE99}">
      <dgm:prSet/>
      <dgm:spPr/>
      <dgm:t>
        <a:bodyPr/>
        <a:lstStyle/>
        <a:p>
          <a:endParaRPr lang="en-US"/>
        </a:p>
      </dgm:t>
    </dgm:pt>
    <dgm:pt modelId="{99FFAF2D-87F1-4932-A580-03016558FCDC}">
      <dgm:prSet/>
      <dgm:spPr/>
      <dgm:t>
        <a:bodyPr/>
        <a:lstStyle/>
        <a:p>
          <a:r>
            <a:rPr lang="en-US" dirty="0"/>
            <a:t>Supports INT8</a:t>
          </a:r>
        </a:p>
      </dgm:t>
    </dgm:pt>
    <dgm:pt modelId="{DD669BBB-E346-4FE4-A707-D5D32D15AF80}" type="parTrans" cxnId="{DADBE514-D198-4A8A-B4C3-83F7BD6D29C9}">
      <dgm:prSet/>
      <dgm:spPr/>
      <dgm:t>
        <a:bodyPr/>
        <a:lstStyle/>
        <a:p>
          <a:endParaRPr lang="en-US"/>
        </a:p>
      </dgm:t>
    </dgm:pt>
    <dgm:pt modelId="{E0F337CA-3983-489B-AC29-F3401BB73EEB}" type="sibTrans" cxnId="{DADBE514-D198-4A8A-B4C3-83F7BD6D29C9}">
      <dgm:prSet/>
      <dgm:spPr/>
      <dgm:t>
        <a:bodyPr/>
        <a:lstStyle/>
        <a:p>
          <a:endParaRPr lang="en-US"/>
        </a:p>
      </dgm:t>
    </dgm:pt>
    <dgm:pt modelId="{9C82850A-CC94-4C39-89F6-82C2DFEE50BD}">
      <dgm:prSet/>
      <dgm:spPr/>
      <dgm:t>
        <a:bodyPr/>
        <a:lstStyle/>
        <a:p>
          <a:r>
            <a:rPr lang="en-US" dirty="0"/>
            <a:t>TPU (Tensor Processing Unit)</a:t>
          </a:r>
        </a:p>
      </dgm:t>
    </dgm:pt>
    <dgm:pt modelId="{0C585C20-6D2F-4594-9999-81DAFEB8A6EB}" type="parTrans" cxnId="{0BED41D6-4C2C-4DC0-AAA3-413B5AD729A6}">
      <dgm:prSet/>
      <dgm:spPr/>
      <dgm:t>
        <a:bodyPr/>
        <a:lstStyle/>
        <a:p>
          <a:endParaRPr lang="en-US"/>
        </a:p>
      </dgm:t>
    </dgm:pt>
    <dgm:pt modelId="{4F9039A0-6A41-46D8-8376-1FEB817006F6}" type="sibTrans" cxnId="{0BED41D6-4C2C-4DC0-AAA3-413B5AD729A6}">
      <dgm:prSet/>
      <dgm:spPr/>
      <dgm:t>
        <a:bodyPr/>
        <a:lstStyle/>
        <a:p>
          <a:endParaRPr lang="en-US"/>
        </a:p>
      </dgm:t>
    </dgm:pt>
    <dgm:pt modelId="{78A6A67C-E3DE-463E-9E88-FD9B877B7AE8}">
      <dgm:prSet/>
      <dgm:spPr/>
      <dgm:t>
        <a:bodyPr/>
        <a:lstStyle/>
        <a:p>
          <a:r>
            <a:rPr lang="en-US" dirty="0"/>
            <a:t>Supports INT8</a:t>
          </a:r>
        </a:p>
      </dgm:t>
    </dgm:pt>
    <dgm:pt modelId="{3548179C-B159-4EAC-A446-C1AD4F2FB474}" type="parTrans" cxnId="{385D914F-6177-4F9B-A91C-FBAF2E1AB478}">
      <dgm:prSet/>
      <dgm:spPr/>
      <dgm:t>
        <a:bodyPr/>
        <a:lstStyle/>
        <a:p>
          <a:endParaRPr lang="en-US"/>
        </a:p>
      </dgm:t>
    </dgm:pt>
    <dgm:pt modelId="{02813E67-E27A-4353-88D5-B8C2DD9091A8}" type="sibTrans" cxnId="{385D914F-6177-4F9B-A91C-FBAF2E1AB478}">
      <dgm:prSet/>
      <dgm:spPr/>
      <dgm:t>
        <a:bodyPr/>
        <a:lstStyle/>
        <a:p>
          <a:endParaRPr lang="en-US"/>
        </a:p>
      </dgm:t>
    </dgm:pt>
    <dgm:pt modelId="{9AA15F7F-0158-4D12-96BA-571542AD4359}">
      <dgm:prSet/>
      <dgm:spPr/>
      <dgm:t>
        <a:bodyPr/>
        <a:lstStyle/>
        <a:p>
          <a:r>
            <a:rPr lang="en-US" dirty="0"/>
            <a:t>GPU (Graphical Processing Unit)</a:t>
          </a:r>
        </a:p>
      </dgm:t>
    </dgm:pt>
    <dgm:pt modelId="{93F0DC27-05D9-4328-8689-A0F26ED1B8BD}" type="parTrans" cxnId="{A22211C9-F1E0-4EE9-846E-0CC6C39519B4}">
      <dgm:prSet/>
      <dgm:spPr/>
      <dgm:t>
        <a:bodyPr/>
        <a:lstStyle/>
        <a:p>
          <a:endParaRPr lang="en-US"/>
        </a:p>
      </dgm:t>
    </dgm:pt>
    <dgm:pt modelId="{C67FB415-8654-4146-9798-6FBB9E13630F}" type="sibTrans" cxnId="{A22211C9-F1E0-4EE9-846E-0CC6C39519B4}">
      <dgm:prSet/>
      <dgm:spPr/>
      <dgm:t>
        <a:bodyPr/>
        <a:lstStyle/>
        <a:p>
          <a:endParaRPr lang="en-US"/>
        </a:p>
      </dgm:t>
    </dgm:pt>
    <dgm:pt modelId="{C32F3080-0C47-4516-97E7-6981ED0E7E4E}">
      <dgm:prSet/>
      <dgm:spPr/>
      <dgm:t>
        <a:bodyPr/>
        <a:lstStyle/>
        <a:p>
          <a:r>
            <a:rPr lang="en-US"/>
            <a:t>Floating point Inference </a:t>
          </a:r>
        </a:p>
      </dgm:t>
    </dgm:pt>
    <dgm:pt modelId="{84E07E7B-2CE5-4129-863E-4377F5EF1010}" type="parTrans" cxnId="{9C9EF800-D80A-4EEB-9393-8579D1F0919F}">
      <dgm:prSet/>
      <dgm:spPr/>
      <dgm:t>
        <a:bodyPr/>
        <a:lstStyle/>
        <a:p>
          <a:endParaRPr lang="en-US"/>
        </a:p>
      </dgm:t>
    </dgm:pt>
    <dgm:pt modelId="{F0458B6A-FEF8-4E3B-B760-B401A9C21EAE}" type="sibTrans" cxnId="{9C9EF800-D80A-4EEB-9393-8579D1F0919F}">
      <dgm:prSet/>
      <dgm:spPr/>
      <dgm:t>
        <a:bodyPr/>
        <a:lstStyle/>
        <a:p>
          <a:endParaRPr lang="en-US"/>
        </a:p>
      </dgm:t>
    </dgm:pt>
    <dgm:pt modelId="{06B6990C-1F23-4444-B2B5-0CAC2FBD6EEC}">
      <dgm:prSet/>
      <dgm:spPr/>
      <dgm:t>
        <a:bodyPr/>
        <a:lstStyle/>
        <a:p>
          <a:r>
            <a:rPr lang="en-US"/>
            <a:t>Supports FP16, FP32</a:t>
          </a:r>
          <a:endParaRPr lang="en-US" dirty="0"/>
        </a:p>
      </dgm:t>
    </dgm:pt>
    <dgm:pt modelId="{6B795EF4-2B35-4BE4-9A16-171E76A92424}" type="parTrans" cxnId="{A9C12FE5-6E55-4DC6-A135-7363AAB8A6CE}">
      <dgm:prSet/>
      <dgm:spPr/>
      <dgm:t>
        <a:bodyPr/>
        <a:lstStyle/>
        <a:p>
          <a:endParaRPr lang="en-US"/>
        </a:p>
      </dgm:t>
    </dgm:pt>
    <dgm:pt modelId="{D0296C1B-0D80-4064-84B4-451918827507}" type="sibTrans" cxnId="{A9C12FE5-6E55-4DC6-A135-7363AAB8A6CE}">
      <dgm:prSet/>
      <dgm:spPr/>
      <dgm:t>
        <a:bodyPr/>
        <a:lstStyle/>
        <a:p>
          <a:endParaRPr lang="en-US"/>
        </a:p>
      </dgm:t>
    </dgm:pt>
    <dgm:pt modelId="{654A4723-4D41-4335-89A4-1290BF9DDEE2}" type="pres">
      <dgm:prSet presAssocID="{0DE21718-A851-4BE1-B42E-81692BDB5B69}" presName="linear" presStyleCnt="0">
        <dgm:presLayoutVars>
          <dgm:dir/>
          <dgm:animLvl val="lvl"/>
          <dgm:resizeHandles val="exact"/>
        </dgm:presLayoutVars>
      </dgm:prSet>
      <dgm:spPr/>
    </dgm:pt>
    <dgm:pt modelId="{B3424BC5-31F0-4C25-B99F-FC6C08AD9149}" type="pres">
      <dgm:prSet presAssocID="{5618A903-D437-43CA-ABE0-C1A27DB05FF9}" presName="parentLin" presStyleCnt="0"/>
      <dgm:spPr/>
    </dgm:pt>
    <dgm:pt modelId="{C19428F0-2852-448B-8F76-162B352F22F8}" type="pres">
      <dgm:prSet presAssocID="{5618A903-D437-43CA-ABE0-C1A27DB05FF9}" presName="parentLeftMargin" presStyleLbl="node1" presStyleIdx="0" presStyleCnt="4"/>
      <dgm:spPr/>
    </dgm:pt>
    <dgm:pt modelId="{77E4B356-5635-47A6-B53E-B9403316F670}" type="pres">
      <dgm:prSet presAssocID="{5618A903-D437-43CA-ABE0-C1A27DB05FF9}" presName="parentText" presStyleLbl="node1" presStyleIdx="0" presStyleCnt="4">
        <dgm:presLayoutVars>
          <dgm:chMax val="0"/>
          <dgm:bulletEnabled val="1"/>
        </dgm:presLayoutVars>
      </dgm:prSet>
      <dgm:spPr/>
    </dgm:pt>
    <dgm:pt modelId="{7C4B30EF-EAC4-4A12-BBF7-0A3DE53AEE9C}" type="pres">
      <dgm:prSet presAssocID="{5618A903-D437-43CA-ABE0-C1A27DB05FF9}" presName="negativeSpace" presStyleCnt="0"/>
      <dgm:spPr/>
    </dgm:pt>
    <dgm:pt modelId="{4965A320-65A9-4836-811E-4D02C9D52E89}" type="pres">
      <dgm:prSet presAssocID="{5618A903-D437-43CA-ABE0-C1A27DB05FF9}" presName="childText" presStyleLbl="conFgAcc1" presStyleIdx="0" presStyleCnt="4">
        <dgm:presLayoutVars>
          <dgm:bulletEnabled val="1"/>
        </dgm:presLayoutVars>
      </dgm:prSet>
      <dgm:spPr/>
    </dgm:pt>
    <dgm:pt modelId="{DBD979FE-420A-43BA-A196-5F84C0293592}" type="pres">
      <dgm:prSet presAssocID="{C102A0B6-86A4-440C-A583-7431CDD81459}" presName="spaceBetweenRectangles" presStyleCnt="0"/>
      <dgm:spPr/>
    </dgm:pt>
    <dgm:pt modelId="{3923AB6C-DE38-44F3-BC47-9522CECB0551}" type="pres">
      <dgm:prSet presAssocID="{9AA15F7F-0158-4D12-96BA-571542AD4359}" presName="parentLin" presStyleCnt="0"/>
      <dgm:spPr/>
    </dgm:pt>
    <dgm:pt modelId="{E70EAFB5-DAF5-4017-BDB9-FF3B0E6D50E3}" type="pres">
      <dgm:prSet presAssocID="{9AA15F7F-0158-4D12-96BA-571542AD4359}" presName="parentLeftMargin" presStyleLbl="node1" presStyleIdx="0" presStyleCnt="4"/>
      <dgm:spPr/>
    </dgm:pt>
    <dgm:pt modelId="{27748B1E-BEF3-4967-AE5F-80C55E43AA63}" type="pres">
      <dgm:prSet presAssocID="{9AA15F7F-0158-4D12-96BA-571542AD4359}" presName="parentText" presStyleLbl="node1" presStyleIdx="1" presStyleCnt="4">
        <dgm:presLayoutVars>
          <dgm:chMax val="0"/>
          <dgm:bulletEnabled val="1"/>
        </dgm:presLayoutVars>
      </dgm:prSet>
      <dgm:spPr/>
    </dgm:pt>
    <dgm:pt modelId="{53F07B5E-4E51-4FB6-B38B-20043B48DE81}" type="pres">
      <dgm:prSet presAssocID="{9AA15F7F-0158-4D12-96BA-571542AD4359}" presName="negativeSpace" presStyleCnt="0"/>
      <dgm:spPr/>
    </dgm:pt>
    <dgm:pt modelId="{ED949D45-2AE2-4050-A958-7B1AF4F4A919}" type="pres">
      <dgm:prSet presAssocID="{9AA15F7F-0158-4D12-96BA-571542AD4359}" presName="childText" presStyleLbl="conFgAcc1" presStyleIdx="1" presStyleCnt="4" custLinFactNeighborY="-36088">
        <dgm:presLayoutVars>
          <dgm:bulletEnabled val="1"/>
        </dgm:presLayoutVars>
      </dgm:prSet>
      <dgm:spPr/>
    </dgm:pt>
    <dgm:pt modelId="{3F94C8F6-E66B-4521-A4D4-F6EC92BF86DF}" type="pres">
      <dgm:prSet presAssocID="{C67FB415-8654-4146-9798-6FBB9E13630F}" presName="spaceBetweenRectangles" presStyleCnt="0"/>
      <dgm:spPr/>
    </dgm:pt>
    <dgm:pt modelId="{F9D65337-5745-42F1-92DD-6561F2D0F8BC}" type="pres">
      <dgm:prSet presAssocID="{E26F9B63-CBDF-4608-A3F6-B47E668BAEE1}" presName="parentLin" presStyleCnt="0"/>
      <dgm:spPr/>
    </dgm:pt>
    <dgm:pt modelId="{0CECC562-84E1-4D75-8186-E1B27C5FA188}" type="pres">
      <dgm:prSet presAssocID="{E26F9B63-CBDF-4608-A3F6-B47E668BAEE1}" presName="parentLeftMargin" presStyleLbl="node1" presStyleIdx="1" presStyleCnt="4"/>
      <dgm:spPr/>
    </dgm:pt>
    <dgm:pt modelId="{C5068494-8B99-4283-BC97-C7511745D712}" type="pres">
      <dgm:prSet presAssocID="{E26F9B63-CBDF-4608-A3F6-B47E668BAEE1}" presName="parentText" presStyleLbl="node1" presStyleIdx="2" presStyleCnt="4">
        <dgm:presLayoutVars>
          <dgm:chMax val="0"/>
          <dgm:bulletEnabled val="1"/>
        </dgm:presLayoutVars>
      </dgm:prSet>
      <dgm:spPr/>
    </dgm:pt>
    <dgm:pt modelId="{921E35EA-5796-45C1-A8C1-88CA3210316B}" type="pres">
      <dgm:prSet presAssocID="{E26F9B63-CBDF-4608-A3F6-B47E668BAEE1}" presName="negativeSpace" presStyleCnt="0"/>
      <dgm:spPr/>
    </dgm:pt>
    <dgm:pt modelId="{2F3EDA04-02D7-4EB8-AD0B-A27E1BBC7827}" type="pres">
      <dgm:prSet presAssocID="{E26F9B63-CBDF-4608-A3F6-B47E668BAEE1}" presName="childText" presStyleLbl="conFgAcc1" presStyleIdx="2" presStyleCnt="4">
        <dgm:presLayoutVars>
          <dgm:bulletEnabled val="1"/>
        </dgm:presLayoutVars>
      </dgm:prSet>
      <dgm:spPr/>
    </dgm:pt>
    <dgm:pt modelId="{B2ED2F3E-1858-433A-AB7D-34F3A89996CD}" type="pres">
      <dgm:prSet presAssocID="{8C7647F9-83E0-4B3F-A301-CF0C2A94670B}" presName="spaceBetweenRectangles" presStyleCnt="0"/>
      <dgm:spPr/>
    </dgm:pt>
    <dgm:pt modelId="{F466A588-23DE-497A-A0C9-F24FF5F1467D}" type="pres">
      <dgm:prSet presAssocID="{9C82850A-CC94-4C39-89F6-82C2DFEE50BD}" presName="parentLin" presStyleCnt="0"/>
      <dgm:spPr/>
    </dgm:pt>
    <dgm:pt modelId="{254CACFA-937C-49CC-8264-0F63026D4D7F}" type="pres">
      <dgm:prSet presAssocID="{9C82850A-CC94-4C39-89F6-82C2DFEE50BD}" presName="parentLeftMargin" presStyleLbl="node1" presStyleIdx="2" presStyleCnt="4"/>
      <dgm:spPr/>
    </dgm:pt>
    <dgm:pt modelId="{839CC394-CA79-41D3-84B0-220374EA7970}" type="pres">
      <dgm:prSet presAssocID="{9C82850A-CC94-4C39-89F6-82C2DFEE50BD}" presName="parentText" presStyleLbl="node1" presStyleIdx="3" presStyleCnt="4">
        <dgm:presLayoutVars>
          <dgm:chMax val="0"/>
          <dgm:bulletEnabled val="1"/>
        </dgm:presLayoutVars>
      </dgm:prSet>
      <dgm:spPr/>
    </dgm:pt>
    <dgm:pt modelId="{4B2AF052-73A1-4919-8029-DEB05A0D2616}" type="pres">
      <dgm:prSet presAssocID="{9C82850A-CC94-4C39-89F6-82C2DFEE50BD}" presName="negativeSpace" presStyleCnt="0"/>
      <dgm:spPr/>
    </dgm:pt>
    <dgm:pt modelId="{EAEBBE83-5EF5-4E1A-9D2B-4EE209ACE018}" type="pres">
      <dgm:prSet presAssocID="{9C82850A-CC94-4C39-89F6-82C2DFEE50BD}" presName="childText" presStyleLbl="conFgAcc1" presStyleIdx="3" presStyleCnt="4">
        <dgm:presLayoutVars>
          <dgm:bulletEnabled val="1"/>
        </dgm:presLayoutVars>
      </dgm:prSet>
      <dgm:spPr/>
    </dgm:pt>
  </dgm:ptLst>
  <dgm:cxnLst>
    <dgm:cxn modelId="{9C9EF800-D80A-4EEB-9393-8579D1F0919F}" srcId="{9AA15F7F-0158-4D12-96BA-571542AD4359}" destId="{C32F3080-0C47-4516-97E7-6981ED0E7E4E}" srcOrd="0" destOrd="0" parTransId="{84E07E7B-2CE5-4129-863E-4377F5EF1010}" sibTransId="{F0458B6A-FEF8-4E3B-B760-B401A9C21EAE}"/>
    <dgm:cxn modelId="{5F352709-7706-4CEA-BB5B-3CE5D583ADC5}" type="presOf" srcId="{9C82850A-CC94-4C39-89F6-82C2DFEE50BD}" destId="{839CC394-CA79-41D3-84B0-220374EA7970}" srcOrd="1" destOrd="0" presId="urn:microsoft.com/office/officeart/2005/8/layout/list1"/>
    <dgm:cxn modelId="{5981240A-AFB3-4116-9641-F748BA407184}" type="presOf" srcId="{5618A903-D437-43CA-ABE0-C1A27DB05FF9}" destId="{C19428F0-2852-448B-8F76-162B352F22F8}" srcOrd="0" destOrd="0" presId="urn:microsoft.com/office/officeart/2005/8/layout/list1"/>
    <dgm:cxn modelId="{DADBE514-D198-4A8A-B4C3-83F7BD6D29C9}" srcId="{E26F9B63-CBDF-4608-A3F6-B47E668BAEE1}" destId="{99FFAF2D-87F1-4932-A580-03016558FCDC}" srcOrd="1" destOrd="0" parTransId="{DD669BBB-E346-4FE4-A707-D5D32D15AF80}" sibTransId="{E0F337CA-3983-489B-AC29-F3401BB73EEB}"/>
    <dgm:cxn modelId="{59501E15-607A-43AB-9EC4-ED955DF78856}" type="presOf" srcId="{06B6990C-1F23-4444-B2B5-0CAC2FBD6EEC}" destId="{ED949D45-2AE2-4050-A958-7B1AF4F4A919}" srcOrd="0" destOrd="1" presId="urn:microsoft.com/office/officeart/2005/8/layout/list1"/>
    <dgm:cxn modelId="{EA61B318-EF7C-4E61-A794-61026883F57A}" type="presOf" srcId="{5618A903-D437-43CA-ABE0-C1A27DB05FF9}" destId="{77E4B356-5635-47A6-B53E-B9403316F670}" srcOrd="1" destOrd="0" presId="urn:microsoft.com/office/officeart/2005/8/layout/list1"/>
    <dgm:cxn modelId="{4C29B42B-A0CB-48AA-A3D3-AFBEC0636F6A}" srcId="{0DE21718-A851-4BE1-B42E-81692BDB5B69}" destId="{5618A903-D437-43CA-ABE0-C1A27DB05FF9}" srcOrd="0" destOrd="0" parTransId="{2324D8A3-2E55-44DA-A077-5F31F33DC75D}" sibTransId="{C102A0B6-86A4-440C-A583-7431CDD81459}"/>
    <dgm:cxn modelId="{8C8A1037-718A-405D-A320-F6BEBB4E17A5}" type="presOf" srcId="{9AA15F7F-0158-4D12-96BA-571542AD4359}" destId="{E70EAFB5-DAF5-4017-BDB9-FF3B0E6D50E3}" srcOrd="0" destOrd="0" presId="urn:microsoft.com/office/officeart/2005/8/layout/list1"/>
    <dgm:cxn modelId="{44A47068-3BEE-4A06-93DC-7A77F3296B96}" srcId="{5618A903-D437-43CA-ABE0-C1A27DB05FF9}" destId="{A62944E2-F22E-420B-8E03-5CD3BC78AB98}" srcOrd="0" destOrd="0" parTransId="{7A666434-B65C-422F-977D-B1502E2ECC95}" sibTransId="{B99F4CDD-1737-4465-8453-3DCD468AF2BE}"/>
    <dgm:cxn modelId="{385D914F-6177-4F9B-A91C-FBAF2E1AB478}" srcId="{9C82850A-CC94-4C39-89F6-82C2DFEE50BD}" destId="{78A6A67C-E3DE-463E-9E88-FD9B877B7AE8}" srcOrd="0" destOrd="0" parTransId="{3548179C-B159-4EAC-A446-C1AD4F2FB474}" sibTransId="{02813E67-E27A-4353-88D5-B8C2DD9091A8}"/>
    <dgm:cxn modelId="{36F9F553-A8E4-497E-B3CF-C1505E008E22}" type="presOf" srcId="{C32F3080-0C47-4516-97E7-6981ED0E7E4E}" destId="{ED949D45-2AE2-4050-A958-7B1AF4F4A919}" srcOrd="0" destOrd="0" presId="urn:microsoft.com/office/officeart/2005/8/layout/list1"/>
    <dgm:cxn modelId="{5D378782-BACE-4843-9B42-687E25CE1B5F}" type="presOf" srcId="{E26F9B63-CBDF-4608-A3F6-B47E668BAEE1}" destId="{C5068494-8B99-4283-BC97-C7511745D712}" srcOrd="1" destOrd="0" presId="urn:microsoft.com/office/officeart/2005/8/layout/list1"/>
    <dgm:cxn modelId="{58976287-CBFC-4DB7-957F-A0AD298EA3B4}" type="presOf" srcId="{99FFAF2D-87F1-4932-A580-03016558FCDC}" destId="{2F3EDA04-02D7-4EB8-AD0B-A27E1BBC7827}" srcOrd="0" destOrd="1" presId="urn:microsoft.com/office/officeart/2005/8/layout/list1"/>
    <dgm:cxn modelId="{3C77FA90-0EC2-4711-8C84-679CE1FCBE99}" srcId="{E26F9B63-CBDF-4608-A3F6-B47E668BAEE1}" destId="{7BC952DF-FAC7-4BD8-A5F6-BBC7C899DF28}" srcOrd="0" destOrd="0" parTransId="{11BB0EE9-42B4-4D71-B42A-DE8B39B03745}" sibTransId="{4C8B0211-174C-4A80-9A8A-8152EF2CE26D}"/>
    <dgm:cxn modelId="{B3DFB194-99E3-4D4A-992F-803BAED0762B}" type="presOf" srcId="{78A6A67C-E3DE-463E-9E88-FD9B877B7AE8}" destId="{EAEBBE83-5EF5-4E1A-9D2B-4EE209ACE018}" srcOrd="0" destOrd="0" presId="urn:microsoft.com/office/officeart/2005/8/layout/list1"/>
    <dgm:cxn modelId="{1A8913C8-1C4A-4652-89DB-FEB129C39CA3}" type="presOf" srcId="{E26F9B63-CBDF-4608-A3F6-B47E668BAEE1}" destId="{0CECC562-84E1-4D75-8186-E1B27C5FA188}" srcOrd="0" destOrd="0" presId="urn:microsoft.com/office/officeart/2005/8/layout/list1"/>
    <dgm:cxn modelId="{A22211C9-F1E0-4EE9-846E-0CC6C39519B4}" srcId="{0DE21718-A851-4BE1-B42E-81692BDB5B69}" destId="{9AA15F7F-0158-4D12-96BA-571542AD4359}" srcOrd="1" destOrd="0" parTransId="{93F0DC27-05D9-4328-8689-A0F26ED1B8BD}" sibTransId="{C67FB415-8654-4146-9798-6FBB9E13630F}"/>
    <dgm:cxn modelId="{BBAADAC9-4894-4BBF-A56E-BEFC27B876F7}" type="presOf" srcId="{0DE21718-A851-4BE1-B42E-81692BDB5B69}" destId="{654A4723-4D41-4335-89A4-1290BF9DDEE2}" srcOrd="0" destOrd="0" presId="urn:microsoft.com/office/officeart/2005/8/layout/list1"/>
    <dgm:cxn modelId="{5A357DD2-0181-4AC0-9722-3D5887874201}" srcId="{0DE21718-A851-4BE1-B42E-81692BDB5B69}" destId="{E26F9B63-CBDF-4608-A3F6-B47E668BAEE1}" srcOrd="2" destOrd="0" parTransId="{BF73C8D1-A92D-439A-AC90-182A880DCA50}" sibTransId="{8C7647F9-83E0-4B3F-A301-CF0C2A94670B}"/>
    <dgm:cxn modelId="{103649D4-DE9C-4815-BA3A-1D32DDEE7DFA}" type="presOf" srcId="{9C82850A-CC94-4C39-89F6-82C2DFEE50BD}" destId="{254CACFA-937C-49CC-8264-0F63026D4D7F}" srcOrd="0" destOrd="0" presId="urn:microsoft.com/office/officeart/2005/8/layout/list1"/>
    <dgm:cxn modelId="{0BED41D6-4C2C-4DC0-AAA3-413B5AD729A6}" srcId="{0DE21718-A851-4BE1-B42E-81692BDB5B69}" destId="{9C82850A-CC94-4C39-89F6-82C2DFEE50BD}" srcOrd="3" destOrd="0" parTransId="{0C585C20-6D2F-4594-9999-81DAFEB8A6EB}" sibTransId="{4F9039A0-6A41-46D8-8376-1FEB817006F6}"/>
    <dgm:cxn modelId="{8C2294DE-787F-4F1B-AC4F-38C41F4D82A0}" type="presOf" srcId="{7BC952DF-FAC7-4BD8-A5F6-BBC7C899DF28}" destId="{2F3EDA04-02D7-4EB8-AD0B-A27E1BBC7827}" srcOrd="0" destOrd="0" presId="urn:microsoft.com/office/officeart/2005/8/layout/list1"/>
    <dgm:cxn modelId="{4F6FDDE4-44AC-43D6-A0A7-C30312017599}" type="presOf" srcId="{A62944E2-F22E-420B-8E03-5CD3BC78AB98}" destId="{4965A320-65A9-4836-811E-4D02C9D52E89}" srcOrd="0" destOrd="0" presId="urn:microsoft.com/office/officeart/2005/8/layout/list1"/>
    <dgm:cxn modelId="{A9C12FE5-6E55-4DC6-A135-7363AAB8A6CE}" srcId="{9AA15F7F-0158-4D12-96BA-571542AD4359}" destId="{06B6990C-1F23-4444-B2B5-0CAC2FBD6EEC}" srcOrd="1" destOrd="0" parTransId="{6B795EF4-2B35-4BE4-9A16-171E76A92424}" sibTransId="{D0296C1B-0D80-4064-84B4-451918827507}"/>
    <dgm:cxn modelId="{42195CF6-7347-4229-99AD-3163FB6D6012}" type="presOf" srcId="{9AA15F7F-0158-4D12-96BA-571542AD4359}" destId="{27748B1E-BEF3-4967-AE5F-80C55E43AA63}" srcOrd="1" destOrd="0" presId="urn:microsoft.com/office/officeart/2005/8/layout/list1"/>
    <dgm:cxn modelId="{E997D92D-362A-44FB-9E4D-2EDB90D74821}" type="presParOf" srcId="{654A4723-4D41-4335-89A4-1290BF9DDEE2}" destId="{B3424BC5-31F0-4C25-B99F-FC6C08AD9149}" srcOrd="0" destOrd="0" presId="urn:microsoft.com/office/officeart/2005/8/layout/list1"/>
    <dgm:cxn modelId="{6D3C37CE-647F-4280-9701-2153857CDBD0}" type="presParOf" srcId="{B3424BC5-31F0-4C25-B99F-FC6C08AD9149}" destId="{C19428F0-2852-448B-8F76-162B352F22F8}" srcOrd="0" destOrd="0" presId="urn:microsoft.com/office/officeart/2005/8/layout/list1"/>
    <dgm:cxn modelId="{E2781B29-E9E9-4E97-9DDD-3913F6CED80B}" type="presParOf" srcId="{B3424BC5-31F0-4C25-B99F-FC6C08AD9149}" destId="{77E4B356-5635-47A6-B53E-B9403316F670}" srcOrd="1" destOrd="0" presId="urn:microsoft.com/office/officeart/2005/8/layout/list1"/>
    <dgm:cxn modelId="{B1733811-E494-4956-9D72-CCFF660DD8B1}" type="presParOf" srcId="{654A4723-4D41-4335-89A4-1290BF9DDEE2}" destId="{7C4B30EF-EAC4-4A12-BBF7-0A3DE53AEE9C}" srcOrd="1" destOrd="0" presId="urn:microsoft.com/office/officeart/2005/8/layout/list1"/>
    <dgm:cxn modelId="{F98E69BE-2BCB-45C0-83D2-D51803077E8B}" type="presParOf" srcId="{654A4723-4D41-4335-89A4-1290BF9DDEE2}" destId="{4965A320-65A9-4836-811E-4D02C9D52E89}" srcOrd="2" destOrd="0" presId="urn:microsoft.com/office/officeart/2005/8/layout/list1"/>
    <dgm:cxn modelId="{2851D08F-714E-4E1E-B2F6-E4C554FB3218}" type="presParOf" srcId="{654A4723-4D41-4335-89A4-1290BF9DDEE2}" destId="{DBD979FE-420A-43BA-A196-5F84C0293592}" srcOrd="3" destOrd="0" presId="urn:microsoft.com/office/officeart/2005/8/layout/list1"/>
    <dgm:cxn modelId="{263E2AA6-C690-4B26-B80C-CF710795798F}" type="presParOf" srcId="{654A4723-4D41-4335-89A4-1290BF9DDEE2}" destId="{3923AB6C-DE38-44F3-BC47-9522CECB0551}" srcOrd="4" destOrd="0" presId="urn:microsoft.com/office/officeart/2005/8/layout/list1"/>
    <dgm:cxn modelId="{70944DF6-AE59-4A08-A414-04125EF8465D}" type="presParOf" srcId="{3923AB6C-DE38-44F3-BC47-9522CECB0551}" destId="{E70EAFB5-DAF5-4017-BDB9-FF3B0E6D50E3}" srcOrd="0" destOrd="0" presId="urn:microsoft.com/office/officeart/2005/8/layout/list1"/>
    <dgm:cxn modelId="{B1F6A2E8-909F-446C-8BA7-A3EE8E6AA7D5}" type="presParOf" srcId="{3923AB6C-DE38-44F3-BC47-9522CECB0551}" destId="{27748B1E-BEF3-4967-AE5F-80C55E43AA63}" srcOrd="1" destOrd="0" presId="urn:microsoft.com/office/officeart/2005/8/layout/list1"/>
    <dgm:cxn modelId="{662661AE-78E9-4A50-B7FF-75D43DF835CC}" type="presParOf" srcId="{654A4723-4D41-4335-89A4-1290BF9DDEE2}" destId="{53F07B5E-4E51-4FB6-B38B-20043B48DE81}" srcOrd="5" destOrd="0" presId="urn:microsoft.com/office/officeart/2005/8/layout/list1"/>
    <dgm:cxn modelId="{4FF5FCF0-0686-4C9A-A9A2-8FEFC950A190}" type="presParOf" srcId="{654A4723-4D41-4335-89A4-1290BF9DDEE2}" destId="{ED949D45-2AE2-4050-A958-7B1AF4F4A919}" srcOrd="6" destOrd="0" presId="urn:microsoft.com/office/officeart/2005/8/layout/list1"/>
    <dgm:cxn modelId="{24BA0AF3-F310-4F89-8217-E460758A5503}" type="presParOf" srcId="{654A4723-4D41-4335-89A4-1290BF9DDEE2}" destId="{3F94C8F6-E66B-4521-A4D4-F6EC92BF86DF}" srcOrd="7" destOrd="0" presId="urn:microsoft.com/office/officeart/2005/8/layout/list1"/>
    <dgm:cxn modelId="{05707682-8571-4BB4-8BA8-71BFD8E4943A}" type="presParOf" srcId="{654A4723-4D41-4335-89A4-1290BF9DDEE2}" destId="{F9D65337-5745-42F1-92DD-6561F2D0F8BC}" srcOrd="8" destOrd="0" presId="urn:microsoft.com/office/officeart/2005/8/layout/list1"/>
    <dgm:cxn modelId="{BB666F9D-4023-4356-A6F2-418E9C38103D}" type="presParOf" srcId="{F9D65337-5745-42F1-92DD-6561F2D0F8BC}" destId="{0CECC562-84E1-4D75-8186-E1B27C5FA188}" srcOrd="0" destOrd="0" presId="urn:microsoft.com/office/officeart/2005/8/layout/list1"/>
    <dgm:cxn modelId="{CBCE9EBD-4EF3-4F5E-9440-7638A008A557}" type="presParOf" srcId="{F9D65337-5745-42F1-92DD-6561F2D0F8BC}" destId="{C5068494-8B99-4283-BC97-C7511745D712}" srcOrd="1" destOrd="0" presId="urn:microsoft.com/office/officeart/2005/8/layout/list1"/>
    <dgm:cxn modelId="{1CFBBD3F-6719-465A-856A-2B5B04E789F9}" type="presParOf" srcId="{654A4723-4D41-4335-89A4-1290BF9DDEE2}" destId="{921E35EA-5796-45C1-A8C1-88CA3210316B}" srcOrd="9" destOrd="0" presId="urn:microsoft.com/office/officeart/2005/8/layout/list1"/>
    <dgm:cxn modelId="{C11BCB16-3C25-442C-A0C4-F95801E0BE95}" type="presParOf" srcId="{654A4723-4D41-4335-89A4-1290BF9DDEE2}" destId="{2F3EDA04-02D7-4EB8-AD0B-A27E1BBC7827}" srcOrd="10" destOrd="0" presId="urn:microsoft.com/office/officeart/2005/8/layout/list1"/>
    <dgm:cxn modelId="{A8FC0CE5-1D4B-43AF-AE9F-AF42D0BF017A}" type="presParOf" srcId="{654A4723-4D41-4335-89A4-1290BF9DDEE2}" destId="{B2ED2F3E-1858-433A-AB7D-34F3A89996CD}" srcOrd="11" destOrd="0" presId="urn:microsoft.com/office/officeart/2005/8/layout/list1"/>
    <dgm:cxn modelId="{FA86E7BE-041D-4268-9143-9160DE142C27}" type="presParOf" srcId="{654A4723-4D41-4335-89A4-1290BF9DDEE2}" destId="{F466A588-23DE-497A-A0C9-F24FF5F1467D}" srcOrd="12" destOrd="0" presId="urn:microsoft.com/office/officeart/2005/8/layout/list1"/>
    <dgm:cxn modelId="{21C1DF17-4D78-4CA8-B4F4-366E41CB72F2}" type="presParOf" srcId="{F466A588-23DE-497A-A0C9-F24FF5F1467D}" destId="{254CACFA-937C-49CC-8264-0F63026D4D7F}" srcOrd="0" destOrd="0" presId="urn:microsoft.com/office/officeart/2005/8/layout/list1"/>
    <dgm:cxn modelId="{AA551211-834B-47C7-9261-4D10C9555FA4}" type="presParOf" srcId="{F466A588-23DE-497A-A0C9-F24FF5F1467D}" destId="{839CC394-CA79-41D3-84B0-220374EA7970}" srcOrd="1" destOrd="0" presId="urn:microsoft.com/office/officeart/2005/8/layout/list1"/>
    <dgm:cxn modelId="{E047F82A-644C-44D2-A91A-0F12B799ABBE}" type="presParOf" srcId="{654A4723-4D41-4335-89A4-1290BF9DDEE2}" destId="{4B2AF052-73A1-4919-8029-DEB05A0D2616}" srcOrd="13" destOrd="0" presId="urn:microsoft.com/office/officeart/2005/8/layout/list1"/>
    <dgm:cxn modelId="{B3962C1B-2E9A-4494-B6D7-AAE694128B24}" type="presParOf" srcId="{654A4723-4D41-4335-89A4-1290BF9DDEE2}" destId="{EAEBBE83-5EF5-4E1A-9D2B-4EE209ACE01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E456AB-14E4-4FC5-9268-AA7719A42F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568BB9-CA87-4599-97EA-195640041C05}">
      <dgm:prSet/>
      <dgm:spPr/>
      <dgm:t>
        <a:bodyPr/>
        <a:lstStyle/>
        <a:p>
          <a:pPr>
            <a:lnSpc>
              <a:spcPct val="100000"/>
            </a:lnSpc>
          </a:pPr>
          <a:r>
            <a:rPr lang="en-US"/>
            <a:t>Hardware Acceleration unlocks performance gains</a:t>
          </a:r>
        </a:p>
      </dgm:t>
    </dgm:pt>
    <dgm:pt modelId="{211C9A47-CF3B-48A1-BBA4-91175163D926}" type="parTrans" cxnId="{485292E0-35AE-42A6-9147-D72FD6E3A828}">
      <dgm:prSet/>
      <dgm:spPr/>
      <dgm:t>
        <a:bodyPr/>
        <a:lstStyle/>
        <a:p>
          <a:endParaRPr lang="en-US"/>
        </a:p>
      </dgm:t>
    </dgm:pt>
    <dgm:pt modelId="{0C36976B-A8F2-4DA6-B084-D3424DE0A771}" type="sibTrans" cxnId="{485292E0-35AE-42A6-9147-D72FD6E3A828}">
      <dgm:prSet/>
      <dgm:spPr/>
      <dgm:t>
        <a:bodyPr/>
        <a:lstStyle/>
        <a:p>
          <a:endParaRPr lang="en-US"/>
        </a:p>
      </dgm:t>
    </dgm:pt>
    <dgm:pt modelId="{AFF75DF3-69C4-4148-A48F-8D13EDB812EB}">
      <dgm:prSet/>
      <dgm:spPr/>
      <dgm:t>
        <a:bodyPr/>
        <a:lstStyle/>
        <a:p>
          <a:pPr>
            <a:lnSpc>
              <a:spcPct val="100000"/>
            </a:lnSpc>
          </a:pPr>
          <a:r>
            <a:rPr lang="en-US"/>
            <a:t>Using GPU can be 10 times faster than using CPU alone</a:t>
          </a:r>
        </a:p>
      </dgm:t>
    </dgm:pt>
    <dgm:pt modelId="{E0776FEA-584F-48A9-A8AD-B9965F56BD01}" type="parTrans" cxnId="{711D232D-6E45-49A0-B459-657CF1A33849}">
      <dgm:prSet/>
      <dgm:spPr/>
      <dgm:t>
        <a:bodyPr/>
        <a:lstStyle/>
        <a:p>
          <a:endParaRPr lang="en-US"/>
        </a:p>
      </dgm:t>
    </dgm:pt>
    <dgm:pt modelId="{C45755F4-0E03-42F1-84E8-57C0C3E1E08F}" type="sibTrans" cxnId="{711D232D-6E45-49A0-B459-657CF1A33849}">
      <dgm:prSet/>
      <dgm:spPr/>
      <dgm:t>
        <a:bodyPr/>
        <a:lstStyle/>
        <a:p>
          <a:endParaRPr lang="en-US"/>
        </a:p>
      </dgm:t>
    </dgm:pt>
    <dgm:pt modelId="{A041CEA7-1FC9-49AF-A981-86CF21D9067A}">
      <dgm:prSet/>
      <dgm:spPr/>
      <dgm:t>
        <a:bodyPr/>
        <a:lstStyle/>
        <a:p>
          <a:pPr>
            <a:lnSpc>
              <a:spcPct val="100000"/>
            </a:lnSpc>
          </a:pPr>
          <a:r>
            <a:rPr lang="en-US"/>
            <a:t>Performance, stability, accuracy can vary by device configuration</a:t>
          </a:r>
        </a:p>
      </dgm:t>
    </dgm:pt>
    <dgm:pt modelId="{FFAB56DB-F6DD-42D3-8C75-D783DB9432E1}" type="parTrans" cxnId="{AC95E82D-7945-4AC4-9413-EEA50C9BB1B0}">
      <dgm:prSet/>
      <dgm:spPr/>
      <dgm:t>
        <a:bodyPr/>
        <a:lstStyle/>
        <a:p>
          <a:endParaRPr lang="en-US"/>
        </a:p>
      </dgm:t>
    </dgm:pt>
    <dgm:pt modelId="{69179E46-EF52-42BF-B581-6BD73864655D}" type="sibTrans" cxnId="{AC95E82D-7945-4AC4-9413-EEA50C9BB1B0}">
      <dgm:prSet/>
      <dgm:spPr/>
      <dgm:t>
        <a:bodyPr/>
        <a:lstStyle/>
        <a:p>
          <a:endParaRPr lang="en-US"/>
        </a:p>
      </dgm:t>
    </dgm:pt>
    <dgm:pt modelId="{5127E6CA-3029-4EF8-A09E-D41604A1F2CD}">
      <dgm:prSet/>
      <dgm:spPr/>
      <dgm:t>
        <a:bodyPr/>
        <a:lstStyle/>
        <a:p>
          <a:pPr>
            <a:lnSpc>
              <a:spcPct val="100000"/>
            </a:lnSpc>
          </a:pPr>
          <a:r>
            <a:rPr lang="en-US"/>
            <a:t>Automatic acceleration – provide your criteria for runtime on specific workloads</a:t>
          </a:r>
        </a:p>
      </dgm:t>
    </dgm:pt>
    <dgm:pt modelId="{37D12B41-6F83-417A-956F-512F6F98F2A3}" type="parTrans" cxnId="{C4F24A4C-C081-428A-A099-1CE83532D351}">
      <dgm:prSet/>
      <dgm:spPr/>
      <dgm:t>
        <a:bodyPr/>
        <a:lstStyle/>
        <a:p>
          <a:endParaRPr lang="en-US"/>
        </a:p>
      </dgm:t>
    </dgm:pt>
    <dgm:pt modelId="{EFD950CF-A419-4151-8ECC-DE2A217DA699}" type="sibTrans" cxnId="{C4F24A4C-C081-428A-A099-1CE83532D351}">
      <dgm:prSet/>
      <dgm:spPr/>
      <dgm:t>
        <a:bodyPr/>
        <a:lstStyle/>
        <a:p>
          <a:endParaRPr lang="en-US"/>
        </a:p>
      </dgm:t>
    </dgm:pt>
    <dgm:pt modelId="{6EB1C108-3AC4-445D-9E98-08C7912B5DDA}">
      <dgm:prSet/>
      <dgm:spPr/>
      <dgm:t>
        <a:bodyPr/>
        <a:lstStyle/>
        <a:p>
          <a:pPr>
            <a:lnSpc>
              <a:spcPct val="100000"/>
            </a:lnSpc>
          </a:pPr>
          <a:r>
            <a:rPr lang="en-US"/>
            <a:t>High quality data + Hardware + Efficient mobile inference engine + Efficient model = Good DL App</a:t>
          </a:r>
        </a:p>
      </dgm:t>
    </dgm:pt>
    <dgm:pt modelId="{10237BFD-64FE-4951-8436-9FA5423036A6}" type="parTrans" cxnId="{EDDAA40A-FA6B-49DD-8230-C995E8B63766}">
      <dgm:prSet/>
      <dgm:spPr/>
      <dgm:t>
        <a:bodyPr/>
        <a:lstStyle/>
        <a:p>
          <a:endParaRPr lang="en-US"/>
        </a:p>
      </dgm:t>
    </dgm:pt>
    <dgm:pt modelId="{88213870-47C8-4134-9A3C-680A06DE8AD9}" type="sibTrans" cxnId="{EDDAA40A-FA6B-49DD-8230-C995E8B63766}">
      <dgm:prSet/>
      <dgm:spPr/>
      <dgm:t>
        <a:bodyPr/>
        <a:lstStyle/>
        <a:p>
          <a:endParaRPr lang="en-US"/>
        </a:p>
      </dgm:t>
    </dgm:pt>
    <dgm:pt modelId="{9FBDB174-2BE6-419E-91BE-77313F9C9247}" type="pres">
      <dgm:prSet presAssocID="{79E456AB-14E4-4FC5-9268-AA7719A42FB3}" presName="root" presStyleCnt="0">
        <dgm:presLayoutVars>
          <dgm:dir/>
          <dgm:resizeHandles val="exact"/>
        </dgm:presLayoutVars>
      </dgm:prSet>
      <dgm:spPr/>
    </dgm:pt>
    <dgm:pt modelId="{86A1D048-011C-4FC2-8923-FC39FD5B6E23}" type="pres">
      <dgm:prSet presAssocID="{8B568BB9-CA87-4599-97EA-195640041C05}" presName="compNode" presStyleCnt="0"/>
      <dgm:spPr/>
    </dgm:pt>
    <dgm:pt modelId="{E4B6FE74-19AC-4602-BDDD-A5B6DC01ED3E}" type="pres">
      <dgm:prSet presAssocID="{8B568BB9-CA87-4599-97EA-195640041C05}" presName="bgRect" presStyleLbl="bgShp" presStyleIdx="0" presStyleCnt="5"/>
      <dgm:spPr/>
    </dgm:pt>
    <dgm:pt modelId="{3A66FA62-1997-425B-B72D-6249B229C5C2}" type="pres">
      <dgm:prSet presAssocID="{8B568BB9-CA87-4599-97EA-195640041C0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CE257609-7919-41A2-85B3-A29BB06693E5}" type="pres">
      <dgm:prSet presAssocID="{8B568BB9-CA87-4599-97EA-195640041C05}" presName="spaceRect" presStyleCnt="0"/>
      <dgm:spPr/>
    </dgm:pt>
    <dgm:pt modelId="{5CA46FE8-440C-4035-9B01-5DDA695CAE77}" type="pres">
      <dgm:prSet presAssocID="{8B568BB9-CA87-4599-97EA-195640041C05}" presName="parTx" presStyleLbl="revTx" presStyleIdx="0" presStyleCnt="5">
        <dgm:presLayoutVars>
          <dgm:chMax val="0"/>
          <dgm:chPref val="0"/>
        </dgm:presLayoutVars>
      </dgm:prSet>
      <dgm:spPr/>
    </dgm:pt>
    <dgm:pt modelId="{5BBF18E3-9336-4DEA-871B-321AA1789072}" type="pres">
      <dgm:prSet presAssocID="{0C36976B-A8F2-4DA6-B084-D3424DE0A771}" presName="sibTrans" presStyleCnt="0"/>
      <dgm:spPr/>
    </dgm:pt>
    <dgm:pt modelId="{6D9094C8-8C28-44CB-8D09-0A1E7662BD61}" type="pres">
      <dgm:prSet presAssocID="{AFF75DF3-69C4-4148-A48F-8D13EDB812EB}" presName="compNode" presStyleCnt="0"/>
      <dgm:spPr/>
    </dgm:pt>
    <dgm:pt modelId="{86D7EBBB-CA71-4FB9-AD38-4B13A0CBC06E}" type="pres">
      <dgm:prSet presAssocID="{AFF75DF3-69C4-4148-A48F-8D13EDB812EB}" presName="bgRect" presStyleLbl="bgShp" presStyleIdx="1" presStyleCnt="5"/>
      <dgm:spPr/>
    </dgm:pt>
    <dgm:pt modelId="{366499DB-AEB0-4655-811B-5E89E1F7AAEF}" type="pres">
      <dgm:prSet presAssocID="{AFF75DF3-69C4-4148-A48F-8D13EDB812E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24EE7E78-CEC9-4565-AB73-963DAAB0741E}" type="pres">
      <dgm:prSet presAssocID="{AFF75DF3-69C4-4148-A48F-8D13EDB812EB}" presName="spaceRect" presStyleCnt="0"/>
      <dgm:spPr/>
    </dgm:pt>
    <dgm:pt modelId="{56393ACB-BF08-45CF-821C-406A7895CF60}" type="pres">
      <dgm:prSet presAssocID="{AFF75DF3-69C4-4148-A48F-8D13EDB812EB}" presName="parTx" presStyleLbl="revTx" presStyleIdx="1" presStyleCnt="5">
        <dgm:presLayoutVars>
          <dgm:chMax val="0"/>
          <dgm:chPref val="0"/>
        </dgm:presLayoutVars>
      </dgm:prSet>
      <dgm:spPr/>
    </dgm:pt>
    <dgm:pt modelId="{6588836C-05A5-4353-ADB9-FB67E6834F74}" type="pres">
      <dgm:prSet presAssocID="{C45755F4-0E03-42F1-84E8-57C0C3E1E08F}" presName="sibTrans" presStyleCnt="0"/>
      <dgm:spPr/>
    </dgm:pt>
    <dgm:pt modelId="{092AE57D-C11D-48C3-91B7-0233BCBE74A7}" type="pres">
      <dgm:prSet presAssocID="{A041CEA7-1FC9-49AF-A981-86CF21D9067A}" presName="compNode" presStyleCnt="0"/>
      <dgm:spPr/>
    </dgm:pt>
    <dgm:pt modelId="{756F0FB6-ECD1-477F-A731-192F6EF4381B}" type="pres">
      <dgm:prSet presAssocID="{A041CEA7-1FC9-49AF-A981-86CF21D9067A}" presName="bgRect" presStyleLbl="bgShp" presStyleIdx="2" presStyleCnt="5"/>
      <dgm:spPr/>
    </dgm:pt>
    <dgm:pt modelId="{D77738D0-0832-4DC4-9146-159FB2156698}" type="pres">
      <dgm:prSet presAssocID="{A041CEA7-1FC9-49AF-A981-86CF21D906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03C22D7C-B39F-491E-AE75-1A12106DA8D3}" type="pres">
      <dgm:prSet presAssocID="{A041CEA7-1FC9-49AF-A981-86CF21D9067A}" presName="spaceRect" presStyleCnt="0"/>
      <dgm:spPr/>
    </dgm:pt>
    <dgm:pt modelId="{D2A310B6-CE79-4D42-817A-247735EAC71D}" type="pres">
      <dgm:prSet presAssocID="{A041CEA7-1FC9-49AF-A981-86CF21D9067A}" presName="parTx" presStyleLbl="revTx" presStyleIdx="2" presStyleCnt="5">
        <dgm:presLayoutVars>
          <dgm:chMax val="0"/>
          <dgm:chPref val="0"/>
        </dgm:presLayoutVars>
      </dgm:prSet>
      <dgm:spPr/>
    </dgm:pt>
    <dgm:pt modelId="{80ED48D3-B9C8-4ABE-8F99-47645986EE69}" type="pres">
      <dgm:prSet presAssocID="{69179E46-EF52-42BF-B581-6BD73864655D}" presName="sibTrans" presStyleCnt="0"/>
      <dgm:spPr/>
    </dgm:pt>
    <dgm:pt modelId="{B76FEBA0-C78E-4928-B049-13332104B765}" type="pres">
      <dgm:prSet presAssocID="{5127E6CA-3029-4EF8-A09E-D41604A1F2CD}" presName="compNode" presStyleCnt="0"/>
      <dgm:spPr/>
    </dgm:pt>
    <dgm:pt modelId="{B718665F-7C8A-4616-86DB-D3250766E71B}" type="pres">
      <dgm:prSet presAssocID="{5127E6CA-3029-4EF8-A09E-D41604A1F2CD}" presName="bgRect" presStyleLbl="bgShp" presStyleIdx="3" presStyleCnt="5"/>
      <dgm:spPr/>
    </dgm:pt>
    <dgm:pt modelId="{47A20560-7722-4EED-A158-4DC27CC2EE10}" type="pres">
      <dgm:prSet presAssocID="{5127E6CA-3029-4EF8-A09E-D41604A1F2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CD52641E-BAEB-43CC-BB51-424BE2DBED64}" type="pres">
      <dgm:prSet presAssocID="{5127E6CA-3029-4EF8-A09E-D41604A1F2CD}" presName="spaceRect" presStyleCnt="0"/>
      <dgm:spPr/>
    </dgm:pt>
    <dgm:pt modelId="{BFEA73E7-7C09-4D01-875B-24984D446197}" type="pres">
      <dgm:prSet presAssocID="{5127E6CA-3029-4EF8-A09E-D41604A1F2CD}" presName="parTx" presStyleLbl="revTx" presStyleIdx="3" presStyleCnt="5">
        <dgm:presLayoutVars>
          <dgm:chMax val="0"/>
          <dgm:chPref val="0"/>
        </dgm:presLayoutVars>
      </dgm:prSet>
      <dgm:spPr/>
    </dgm:pt>
    <dgm:pt modelId="{EFB01A56-C2B9-4DBF-8A05-D0C98E906989}" type="pres">
      <dgm:prSet presAssocID="{EFD950CF-A419-4151-8ECC-DE2A217DA699}" presName="sibTrans" presStyleCnt="0"/>
      <dgm:spPr/>
    </dgm:pt>
    <dgm:pt modelId="{59B36406-60E0-48EB-81B8-5229ADD9B3A5}" type="pres">
      <dgm:prSet presAssocID="{6EB1C108-3AC4-445D-9E98-08C7912B5DDA}" presName="compNode" presStyleCnt="0"/>
      <dgm:spPr/>
    </dgm:pt>
    <dgm:pt modelId="{CFA33E3B-7355-4339-B32E-A2FD913DA467}" type="pres">
      <dgm:prSet presAssocID="{6EB1C108-3AC4-445D-9E98-08C7912B5DDA}" presName="bgRect" presStyleLbl="bgShp" presStyleIdx="4" presStyleCnt="5"/>
      <dgm:spPr/>
    </dgm:pt>
    <dgm:pt modelId="{E950E56B-01B9-4988-95B5-C135D455FACA}" type="pres">
      <dgm:prSet presAssocID="{6EB1C108-3AC4-445D-9E98-08C7912B5D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D226AD10-BDB7-4A25-BCDA-2E4D7D69E305}" type="pres">
      <dgm:prSet presAssocID="{6EB1C108-3AC4-445D-9E98-08C7912B5DDA}" presName="spaceRect" presStyleCnt="0"/>
      <dgm:spPr/>
    </dgm:pt>
    <dgm:pt modelId="{A61CCE6A-FAB5-475E-B5C7-CEA068353F17}" type="pres">
      <dgm:prSet presAssocID="{6EB1C108-3AC4-445D-9E98-08C7912B5DDA}" presName="parTx" presStyleLbl="revTx" presStyleIdx="4" presStyleCnt="5">
        <dgm:presLayoutVars>
          <dgm:chMax val="0"/>
          <dgm:chPref val="0"/>
        </dgm:presLayoutVars>
      </dgm:prSet>
      <dgm:spPr/>
    </dgm:pt>
  </dgm:ptLst>
  <dgm:cxnLst>
    <dgm:cxn modelId="{EDDAA40A-FA6B-49DD-8230-C995E8B63766}" srcId="{79E456AB-14E4-4FC5-9268-AA7719A42FB3}" destId="{6EB1C108-3AC4-445D-9E98-08C7912B5DDA}" srcOrd="4" destOrd="0" parTransId="{10237BFD-64FE-4951-8436-9FA5423036A6}" sibTransId="{88213870-47C8-4134-9A3C-680A06DE8AD9}"/>
    <dgm:cxn modelId="{101D520E-BED8-440B-B893-A0271E9E06B4}" type="presOf" srcId="{6EB1C108-3AC4-445D-9E98-08C7912B5DDA}" destId="{A61CCE6A-FAB5-475E-B5C7-CEA068353F17}" srcOrd="0" destOrd="0" presId="urn:microsoft.com/office/officeart/2018/2/layout/IconVerticalSolidList"/>
    <dgm:cxn modelId="{38D0CB12-BD9C-449C-AEBB-83A7CDB67F92}" type="presOf" srcId="{AFF75DF3-69C4-4148-A48F-8D13EDB812EB}" destId="{56393ACB-BF08-45CF-821C-406A7895CF60}" srcOrd="0" destOrd="0" presId="urn:microsoft.com/office/officeart/2018/2/layout/IconVerticalSolidList"/>
    <dgm:cxn modelId="{711D232D-6E45-49A0-B459-657CF1A33849}" srcId="{79E456AB-14E4-4FC5-9268-AA7719A42FB3}" destId="{AFF75DF3-69C4-4148-A48F-8D13EDB812EB}" srcOrd="1" destOrd="0" parTransId="{E0776FEA-584F-48A9-A8AD-B9965F56BD01}" sibTransId="{C45755F4-0E03-42F1-84E8-57C0C3E1E08F}"/>
    <dgm:cxn modelId="{AC95E82D-7945-4AC4-9413-EEA50C9BB1B0}" srcId="{79E456AB-14E4-4FC5-9268-AA7719A42FB3}" destId="{A041CEA7-1FC9-49AF-A981-86CF21D9067A}" srcOrd="2" destOrd="0" parTransId="{FFAB56DB-F6DD-42D3-8C75-D783DB9432E1}" sibTransId="{69179E46-EF52-42BF-B581-6BD73864655D}"/>
    <dgm:cxn modelId="{C4F24A4C-C081-428A-A099-1CE83532D351}" srcId="{79E456AB-14E4-4FC5-9268-AA7719A42FB3}" destId="{5127E6CA-3029-4EF8-A09E-D41604A1F2CD}" srcOrd="3" destOrd="0" parTransId="{37D12B41-6F83-417A-956F-512F6F98F2A3}" sibTransId="{EFD950CF-A419-4151-8ECC-DE2A217DA699}"/>
    <dgm:cxn modelId="{6A73608A-675F-4355-B691-1CAD5B1409C2}" type="presOf" srcId="{5127E6CA-3029-4EF8-A09E-D41604A1F2CD}" destId="{BFEA73E7-7C09-4D01-875B-24984D446197}" srcOrd="0" destOrd="0" presId="urn:microsoft.com/office/officeart/2018/2/layout/IconVerticalSolidList"/>
    <dgm:cxn modelId="{75DCBADD-AD45-417F-8434-1D41D1424841}" type="presOf" srcId="{A041CEA7-1FC9-49AF-A981-86CF21D9067A}" destId="{D2A310B6-CE79-4D42-817A-247735EAC71D}" srcOrd="0" destOrd="0" presId="urn:microsoft.com/office/officeart/2018/2/layout/IconVerticalSolidList"/>
    <dgm:cxn modelId="{485292E0-35AE-42A6-9147-D72FD6E3A828}" srcId="{79E456AB-14E4-4FC5-9268-AA7719A42FB3}" destId="{8B568BB9-CA87-4599-97EA-195640041C05}" srcOrd="0" destOrd="0" parTransId="{211C9A47-CF3B-48A1-BBA4-91175163D926}" sibTransId="{0C36976B-A8F2-4DA6-B084-D3424DE0A771}"/>
    <dgm:cxn modelId="{0D69D2E1-FDE7-4E81-A4C7-90AAEB94417F}" type="presOf" srcId="{79E456AB-14E4-4FC5-9268-AA7719A42FB3}" destId="{9FBDB174-2BE6-419E-91BE-77313F9C9247}" srcOrd="0" destOrd="0" presId="urn:microsoft.com/office/officeart/2018/2/layout/IconVerticalSolidList"/>
    <dgm:cxn modelId="{65EFCAEC-BB0F-429B-8C48-22E04EC8CFA4}" type="presOf" srcId="{8B568BB9-CA87-4599-97EA-195640041C05}" destId="{5CA46FE8-440C-4035-9B01-5DDA695CAE77}" srcOrd="0" destOrd="0" presId="urn:microsoft.com/office/officeart/2018/2/layout/IconVerticalSolidList"/>
    <dgm:cxn modelId="{1985D18F-21EE-43E7-94B8-453F6470043E}" type="presParOf" srcId="{9FBDB174-2BE6-419E-91BE-77313F9C9247}" destId="{86A1D048-011C-4FC2-8923-FC39FD5B6E23}" srcOrd="0" destOrd="0" presId="urn:microsoft.com/office/officeart/2018/2/layout/IconVerticalSolidList"/>
    <dgm:cxn modelId="{EF6F1DD2-F541-4356-B20C-842E6B054FF6}" type="presParOf" srcId="{86A1D048-011C-4FC2-8923-FC39FD5B6E23}" destId="{E4B6FE74-19AC-4602-BDDD-A5B6DC01ED3E}" srcOrd="0" destOrd="0" presId="urn:microsoft.com/office/officeart/2018/2/layout/IconVerticalSolidList"/>
    <dgm:cxn modelId="{7883EEE7-4977-4147-9AB7-CBB86C89B064}" type="presParOf" srcId="{86A1D048-011C-4FC2-8923-FC39FD5B6E23}" destId="{3A66FA62-1997-425B-B72D-6249B229C5C2}" srcOrd="1" destOrd="0" presId="urn:microsoft.com/office/officeart/2018/2/layout/IconVerticalSolidList"/>
    <dgm:cxn modelId="{464398B8-7EEB-4716-B33E-BBACEF3F616A}" type="presParOf" srcId="{86A1D048-011C-4FC2-8923-FC39FD5B6E23}" destId="{CE257609-7919-41A2-85B3-A29BB06693E5}" srcOrd="2" destOrd="0" presId="urn:microsoft.com/office/officeart/2018/2/layout/IconVerticalSolidList"/>
    <dgm:cxn modelId="{47765858-C26D-45C8-AD60-D51D7344DD61}" type="presParOf" srcId="{86A1D048-011C-4FC2-8923-FC39FD5B6E23}" destId="{5CA46FE8-440C-4035-9B01-5DDA695CAE77}" srcOrd="3" destOrd="0" presId="urn:microsoft.com/office/officeart/2018/2/layout/IconVerticalSolidList"/>
    <dgm:cxn modelId="{9A8211B9-A45F-4BC0-B026-67A0C6B65E98}" type="presParOf" srcId="{9FBDB174-2BE6-419E-91BE-77313F9C9247}" destId="{5BBF18E3-9336-4DEA-871B-321AA1789072}" srcOrd="1" destOrd="0" presId="urn:microsoft.com/office/officeart/2018/2/layout/IconVerticalSolidList"/>
    <dgm:cxn modelId="{30304E98-DC3C-41A0-9A1B-CCC3B4DE3CFA}" type="presParOf" srcId="{9FBDB174-2BE6-419E-91BE-77313F9C9247}" destId="{6D9094C8-8C28-44CB-8D09-0A1E7662BD61}" srcOrd="2" destOrd="0" presId="urn:microsoft.com/office/officeart/2018/2/layout/IconVerticalSolidList"/>
    <dgm:cxn modelId="{F7A8F4C7-AEBE-4EA5-84F0-B4C8C7856335}" type="presParOf" srcId="{6D9094C8-8C28-44CB-8D09-0A1E7662BD61}" destId="{86D7EBBB-CA71-4FB9-AD38-4B13A0CBC06E}" srcOrd="0" destOrd="0" presId="urn:microsoft.com/office/officeart/2018/2/layout/IconVerticalSolidList"/>
    <dgm:cxn modelId="{7A9C9E9E-2E4B-4FFC-A6CE-2CDD300615F0}" type="presParOf" srcId="{6D9094C8-8C28-44CB-8D09-0A1E7662BD61}" destId="{366499DB-AEB0-4655-811B-5E89E1F7AAEF}" srcOrd="1" destOrd="0" presId="urn:microsoft.com/office/officeart/2018/2/layout/IconVerticalSolidList"/>
    <dgm:cxn modelId="{5D0E538E-13A8-45BF-A2FD-83C2C84EDD77}" type="presParOf" srcId="{6D9094C8-8C28-44CB-8D09-0A1E7662BD61}" destId="{24EE7E78-CEC9-4565-AB73-963DAAB0741E}" srcOrd="2" destOrd="0" presId="urn:microsoft.com/office/officeart/2018/2/layout/IconVerticalSolidList"/>
    <dgm:cxn modelId="{D3586309-DC02-4452-9AC1-4E56AA6EF923}" type="presParOf" srcId="{6D9094C8-8C28-44CB-8D09-0A1E7662BD61}" destId="{56393ACB-BF08-45CF-821C-406A7895CF60}" srcOrd="3" destOrd="0" presId="urn:microsoft.com/office/officeart/2018/2/layout/IconVerticalSolidList"/>
    <dgm:cxn modelId="{8FF12176-C66F-46C6-A5A7-8F2E7E7AE3A7}" type="presParOf" srcId="{9FBDB174-2BE6-419E-91BE-77313F9C9247}" destId="{6588836C-05A5-4353-ADB9-FB67E6834F74}" srcOrd="3" destOrd="0" presId="urn:microsoft.com/office/officeart/2018/2/layout/IconVerticalSolidList"/>
    <dgm:cxn modelId="{73B62A5E-27A1-4EBE-BED0-17A627F0A920}" type="presParOf" srcId="{9FBDB174-2BE6-419E-91BE-77313F9C9247}" destId="{092AE57D-C11D-48C3-91B7-0233BCBE74A7}" srcOrd="4" destOrd="0" presId="urn:microsoft.com/office/officeart/2018/2/layout/IconVerticalSolidList"/>
    <dgm:cxn modelId="{338403E6-3333-4093-9194-F9590FD0D048}" type="presParOf" srcId="{092AE57D-C11D-48C3-91B7-0233BCBE74A7}" destId="{756F0FB6-ECD1-477F-A731-192F6EF4381B}" srcOrd="0" destOrd="0" presId="urn:microsoft.com/office/officeart/2018/2/layout/IconVerticalSolidList"/>
    <dgm:cxn modelId="{A54D2F2C-AC99-4D27-AEA5-3A6947366368}" type="presParOf" srcId="{092AE57D-C11D-48C3-91B7-0233BCBE74A7}" destId="{D77738D0-0832-4DC4-9146-159FB2156698}" srcOrd="1" destOrd="0" presId="urn:microsoft.com/office/officeart/2018/2/layout/IconVerticalSolidList"/>
    <dgm:cxn modelId="{46FCFBC8-5507-48CC-9B3F-9AA0F71C638F}" type="presParOf" srcId="{092AE57D-C11D-48C3-91B7-0233BCBE74A7}" destId="{03C22D7C-B39F-491E-AE75-1A12106DA8D3}" srcOrd="2" destOrd="0" presId="urn:microsoft.com/office/officeart/2018/2/layout/IconVerticalSolidList"/>
    <dgm:cxn modelId="{50336428-210F-4B1F-AD24-E64451C15AD9}" type="presParOf" srcId="{092AE57D-C11D-48C3-91B7-0233BCBE74A7}" destId="{D2A310B6-CE79-4D42-817A-247735EAC71D}" srcOrd="3" destOrd="0" presId="urn:microsoft.com/office/officeart/2018/2/layout/IconVerticalSolidList"/>
    <dgm:cxn modelId="{7988C99F-B926-4BE3-B981-191D6B18B46C}" type="presParOf" srcId="{9FBDB174-2BE6-419E-91BE-77313F9C9247}" destId="{80ED48D3-B9C8-4ABE-8F99-47645986EE69}" srcOrd="5" destOrd="0" presId="urn:microsoft.com/office/officeart/2018/2/layout/IconVerticalSolidList"/>
    <dgm:cxn modelId="{AD31F5CD-A4F5-4EEF-95C7-9B8B40EE02F3}" type="presParOf" srcId="{9FBDB174-2BE6-419E-91BE-77313F9C9247}" destId="{B76FEBA0-C78E-4928-B049-13332104B765}" srcOrd="6" destOrd="0" presId="urn:microsoft.com/office/officeart/2018/2/layout/IconVerticalSolidList"/>
    <dgm:cxn modelId="{1A277B2C-AC04-4803-B5F9-92E813942676}" type="presParOf" srcId="{B76FEBA0-C78E-4928-B049-13332104B765}" destId="{B718665F-7C8A-4616-86DB-D3250766E71B}" srcOrd="0" destOrd="0" presId="urn:microsoft.com/office/officeart/2018/2/layout/IconVerticalSolidList"/>
    <dgm:cxn modelId="{1AD67D5F-D4C1-419C-8185-ED6286A3D92D}" type="presParOf" srcId="{B76FEBA0-C78E-4928-B049-13332104B765}" destId="{47A20560-7722-4EED-A158-4DC27CC2EE10}" srcOrd="1" destOrd="0" presId="urn:microsoft.com/office/officeart/2018/2/layout/IconVerticalSolidList"/>
    <dgm:cxn modelId="{195A42A6-6A13-4816-8E89-92A312F8230C}" type="presParOf" srcId="{B76FEBA0-C78E-4928-B049-13332104B765}" destId="{CD52641E-BAEB-43CC-BB51-424BE2DBED64}" srcOrd="2" destOrd="0" presId="urn:microsoft.com/office/officeart/2018/2/layout/IconVerticalSolidList"/>
    <dgm:cxn modelId="{163505A0-A637-48CC-8089-D5B1D10F9E0E}" type="presParOf" srcId="{B76FEBA0-C78E-4928-B049-13332104B765}" destId="{BFEA73E7-7C09-4D01-875B-24984D446197}" srcOrd="3" destOrd="0" presId="urn:microsoft.com/office/officeart/2018/2/layout/IconVerticalSolidList"/>
    <dgm:cxn modelId="{EA9E1352-4379-4AA6-A95B-C0A6A0E86BB7}" type="presParOf" srcId="{9FBDB174-2BE6-419E-91BE-77313F9C9247}" destId="{EFB01A56-C2B9-4DBF-8A05-D0C98E906989}" srcOrd="7" destOrd="0" presId="urn:microsoft.com/office/officeart/2018/2/layout/IconVerticalSolidList"/>
    <dgm:cxn modelId="{D5456055-13E7-4829-9421-E42F6B1D07AD}" type="presParOf" srcId="{9FBDB174-2BE6-419E-91BE-77313F9C9247}" destId="{59B36406-60E0-48EB-81B8-5229ADD9B3A5}" srcOrd="8" destOrd="0" presId="urn:microsoft.com/office/officeart/2018/2/layout/IconVerticalSolidList"/>
    <dgm:cxn modelId="{94D81390-D8AA-4884-A1B3-B48192868BC4}" type="presParOf" srcId="{59B36406-60E0-48EB-81B8-5229ADD9B3A5}" destId="{CFA33E3B-7355-4339-B32E-A2FD913DA467}" srcOrd="0" destOrd="0" presId="urn:microsoft.com/office/officeart/2018/2/layout/IconVerticalSolidList"/>
    <dgm:cxn modelId="{2F8DD594-B2D3-4297-B42E-85DB76339915}" type="presParOf" srcId="{59B36406-60E0-48EB-81B8-5229ADD9B3A5}" destId="{E950E56B-01B9-4988-95B5-C135D455FACA}" srcOrd="1" destOrd="0" presId="urn:microsoft.com/office/officeart/2018/2/layout/IconVerticalSolidList"/>
    <dgm:cxn modelId="{2A0F400A-FA91-413B-B39F-BA9E9DE3926B}" type="presParOf" srcId="{59B36406-60E0-48EB-81B8-5229ADD9B3A5}" destId="{D226AD10-BDB7-4A25-BCDA-2E4D7D69E305}" srcOrd="2" destOrd="0" presId="urn:microsoft.com/office/officeart/2018/2/layout/IconVerticalSolidList"/>
    <dgm:cxn modelId="{12A47DAC-4FB4-44F6-A13D-D65D03D853AE}" type="presParOf" srcId="{59B36406-60E0-48EB-81B8-5229ADD9B3A5}" destId="{A61CCE6A-FAB5-475E-B5C7-CEA068353F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162632-1C5C-419D-B770-A10E8CCA22A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FC5CEBA-9ECD-4300-8A36-ADA416BED41B}">
      <dgm:prSet/>
      <dgm:spPr/>
      <dgm:t>
        <a:bodyPr/>
        <a:lstStyle/>
        <a:p>
          <a:r>
            <a:rPr lang="en-US" dirty="0"/>
            <a:t>SETUP THE SDK</a:t>
          </a:r>
        </a:p>
      </dgm:t>
    </dgm:pt>
    <dgm:pt modelId="{1F8F58EB-16F6-4D84-9163-4A1105BAB195}" type="parTrans" cxnId="{C094F797-CD09-4709-811B-E56A09EA631D}">
      <dgm:prSet/>
      <dgm:spPr/>
      <dgm:t>
        <a:bodyPr/>
        <a:lstStyle/>
        <a:p>
          <a:endParaRPr lang="en-US"/>
        </a:p>
      </dgm:t>
    </dgm:pt>
    <dgm:pt modelId="{6034CF6A-5CD9-43F8-BC62-24F92FF50843}" type="sibTrans" cxnId="{C094F797-CD09-4709-811B-E56A09EA631D}">
      <dgm:prSet/>
      <dgm:spPr/>
      <dgm:t>
        <a:bodyPr/>
        <a:lstStyle/>
        <a:p>
          <a:endParaRPr lang="en-US"/>
        </a:p>
      </dgm:t>
    </dgm:pt>
    <dgm:pt modelId="{3888AA60-B351-4A4C-BC3C-B07E40CCC038}">
      <dgm:prSet/>
      <dgm:spPr/>
      <dgm:t>
        <a:bodyPr/>
        <a:lstStyle/>
        <a:p>
          <a:r>
            <a:rPr lang="en-US" dirty="0"/>
            <a:t>Download Qualcomm Neural Processing Engine SDK </a:t>
          </a:r>
          <a:r>
            <a:rPr lang="en-US" dirty="0">
              <a:hlinkClick xmlns:r="http://schemas.openxmlformats.org/officeDocument/2006/relationships" r:id="rId1"/>
            </a:rPr>
            <a:t>https://developer.qualcomm.com/software/qualcomm-neural-processing-sdk/tools</a:t>
          </a:r>
          <a:r>
            <a:rPr lang="en-US" dirty="0"/>
            <a:t> and unzip it to SNPE_ROOT</a:t>
          </a:r>
        </a:p>
      </dgm:t>
    </dgm:pt>
    <dgm:pt modelId="{FEC8BCC3-6D0E-4351-911C-8C449E117EE8}" type="parTrans" cxnId="{D9CD51B7-A567-4386-B411-E5259AE51EE0}">
      <dgm:prSet/>
      <dgm:spPr/>
      <dgm:t>
        <a:bodyPr/>
        <a:lstStyle/>
        <a:p>
          <a:endParaRPr lang="en-US"/>
        </a:p>
      </dgm:t>
    </dgm:pt>
    <dgm:pt modelId="{DC5AD53D-D373-4761-A73E-2FFD9D595626}" type="sibTrans" cxnId="{D9CD51B7-A567-4386-B411-E5259AE51EE0}">
      <dgm:prSet/>
      <dgm:spPr/>
      <dgm:t>
        <a:bodyPr/>
        <a:lstStyle/>
        <a:p>
          <a:endParaRPr lang="en-US"/>
        </a:p>
      </dgm:t>
    </dgm:pt>
    <dgm:pt modelId="{D5F302D1-9890-4EA1-8236-F984C9438478}">
      <dgm:prSet/>
      <dgm:spPr/>
      <dgm:t>
        <a:bodyPr/>
        <a:lstStyle/>
        <a:p>
          <a:r>
            <a:rPr lang="en-US"/>
            <a:t>MODEL CONVERSION</a:t>
          </a:r>
        </a:p>
      </dgm:t>
    </dgm:pt>
    <dgm:pt modelId="{5C261140-5020-446D-AB0E-A375F11E9981}" type="parTrans" cxnId="{74FBB5FC-FE3B-43D7-9742-EF8792BB2BEE}">
      <dgm:prSet/>
      <dgm:spPr/>
      <dgm:t>
        <a:bodyPr/>
        <a:lstStyle/>
        <a:p>
          <a:endParaRPr lang="en-US"/>
        </a:p>
      </dgm:t>
    </dgm:pt>
    <dgm:pt modelId="{7EB52A38-1C20-48AB-A12C-E635E6CC959F}" type="sibTrans" cxnId="{74FBB5FC-FE3B-43D7-9742-EF8792BB2BEE}">
      <dgm:prSet/>
      <dgm:spPr/>
      <dgm:t>
        <a:bodyPr/>
        <a:lstStyle/>
        <a:p>
          <a:endParaRPr lang="en-US"/>
        </a:p>
      </dgm:t>
    </dgm:pt>
    <dgm:pt modelId="{527D3AFF-180E-4FFF-86B5-1CBB29178CB4}">
      <dgm:prSet/>
      <dgm:spPr/>
      <dgm:t>
        <a:bodyPr/>
        <a:lstStyle/>
        <a:p>
          <a:r>
            <a:rPr lang="en-US"/>
            <a:t>Convert your tensorflow model to NPE model</a:t>
          </a:r>
        </a:p>
      </dgm:t>
    </dgm:pt>
    <dgm:pt modelId="{5898EAFC-2DE3-45AC-B6CE-9F8A6130A23F}" type="parTrans" cxnId="{D4100029-A10D-486B-893B-CF6F657DD97F}">
      <dgm:prSet/>
      <dgm:spPr/>
      <dgm:t>
        <a:bodyPr/>
        <a:lstStyle/>
        <a:p>
          <a:endParaRPr lang="en-US"/>
        </a:p>
      </dgm:t>
    </dgm:pt>
    <dgm:pt modelId="{951B2676-1B54-4D0B-8E51-3A45DA247188}" type="sibTrans" cxnId="{D4100029-A10D-486B-893B-CF6F657DD97F}">
      <dgm:prSet/>
      <dgm:spPr/>
      <dgm:t>
        <a:bodyPr/>
        <a:lstStyle/>
        <a:p>
          <a:endParaRPr lang="en-US"/>
        </a:p>
      </dgm:t>
    </dgm:pt>
    <dgm:pt modelId="{E51FEF01-A4E9-4553-B548-C0503917E25D}">
      <dgm:prSet/>
      <dgm:spPr/>
      <dgm:t>
        <a:bodyPr/>
        <a:lstStyle/>
        <a:p>
          <a:r>
            <a:rPr lang="en-US" dirty="0"/>
            <a:t>PERFORM INFERENCE</a:t>
          </a:r>
        </a:p>
      </dgm:t>
    </dgm:pt>
    <dgm:pt modelId="{0EA72D7B-9E57-4BC4-BA75-B1604A01D05B}" type="parTrans" cxnId="{200411D0-3254-4139-8974-2EF74AE5D977}">
      <dgm:prSet/>
      <dgm:spPr/>
      <dgm:t>
        <a:bodyPr/>
        <a:lstStyle/>
        <a:p>
          <a:endParaRPr lang="en-US"/>
        </a:p>
      </dgm:t>
    </dgm:pt>
    <dgm:pt modelId="{79347E97-9D1E-4968-BF42-80C9BBE71705}" type="sibTrans" cxnId="{200411D0-3254-4139-8974-2EF74AE5D977}">
      <dgm:prSet/>
      <dgm:spPr/>
      <dgm:t>
        <a:bodyPr/>
        <a:lstStyle/>
        <a:p>
          <a:endParaRPr lang="en-US"/>
        </a:p>
      </dgm:t>
    </dgm:pt>
    <dgm:pt modelId="{A0A17FF1-68C0-45D6-8576-2A30877EE2BD}">
      <dgm:prSet/>
      <dgm:spPr/>
      <dgm:t>
        <a:bodyPr/>
        <a:lstStyle/>
        <a:p>
          <a:r>
            <a:rPr lang="en-US" dirty="0"/>
            <a:t>Run the NPE model on Android with selected hardware accelerator </a:t>
          </a:r>
        </a:p>
      </dgm:t>
    </dgm:pt>
    <dgm:pt modelId="{F45F8BB2-8A84-4ED3-93C5-A5AA0CC52C66}" type="parTrans" cxnId="{426A6547-BA89-4FEC-9801-6882A8D6521F}">
      <dgm:prSet/>
      <dgm:spPr/>
      <dgm:t>
        <a:bodyPr/>
        <a:lstStyle/>
        <a:p>
          <a:endParaRPr lang="en-US"/>
        </a:p>
      </dgm:t>
    </dgm:pt>
    <dgm:pt modelId="{7409C860-90EB-460D-B915-F9B29E907764}" type="sibTrans" cxnId="{426A6547-BA89-4FEC-9801-6882A8D6521F}">
      <dgm:prSet/>
      <dgm:spPr/>
      <dgm:t>
        <a:bodyPr/>
        <a:lstStyle/>
        <a:p>
          <a:endParaRPr lang="en-US"/>
        </a:p>
      </dgm:t>
    </dgm:pt>
    <dgm:pt modelId="{FAE25DD7-7A3D-4F53-9639-CB279F713692}">
      <dgm:prSet/>
      <dgm:spPr/>
      <dgm:t>
        <a:bodyPr/>
        <a:lstStyle/>
        <a:p>
          <a:r>
            <a:rPr lang="en-US" dirty="0"/>
            <a:t>Set Environment paths</a:t>
          </a:r>
        </a:p>
      </dgm:t>
    </dgm:pt>
    <dgm:pt modelId="{0DB4E047-9DC5-4417-9A55-0F3F8A105353}" type="parTrans" cxnId="{A61BD9B3-E8FF-40CE-9AA3-400E5980A120}">
      <dgm:prSet/>
      <dgm:spPr/>
      <dgm:t>
        <a:bodyPr/>
        <a:lstStyle/>
        <a:p>
          <a:endParaRPr lang="en-US"/>
        </a:p>
      </dgm:t>
    </dgm:pt>
    <dgm:pt modelId="{CAD7BE66-BD48-4EFC-BD29-6B67D967DE03}" type="sibTrans" cxnId="{A61BD9B3-E8FF-40CE-9AA3-400E5980A120}">
      <dgm:prSet/>
      <dgm:spPr/>
      <dgm:t>
        <a:bodyPr/>
        <a:lstStyle/>
        <a:p>
          <a:endParaRPr lang="en-US"/>
        </a:p>
      </dgm:t>
    </dgm:pt>
    <dgm:pt modelId="{5BE08CA6-0CAD-4459-A8A0-A86F0103E958}">
      <dgm:prSet/>
      <dgm:spPr/>
      <dgm:t>
        <a:bodyPr/>
        <a:lstStyle/>
        <a:p>
          <a:r>
            <a:rPr lang="en-US" dirty="0"/>
            <a:t>Install missing packages by running dependency scripts</a:t>
          </a:r>
        </a:p>
      </dgm:t>
    </dgm:pt>
    <dgm:pt modelId="{152054EA-D07B-4688-B0A6-6E0412B587F4}" type="parTrans" cxnId="{0FA2BF1B-9679-4C46-B639-156168DA3073}">
      <dgm:prSet/>
      <dgm:spPr/>
      <dgm:t>
        <a:bodyPr/>
        <a:lstStyle/>
        <a:p>
          <a:endParaRPr lang="en-US"/>
        </a:p>
      </dgm:t>
    </dgm:pt>
    <dgm:pt modelId="{915E9D88-50C6-4607-8F98-B62B34E5A08D}" type="sibTrans" cxnId="{0FA2BF1B-9679-4C46-B639-156168DA3073}">
      <dgm:prSet/>
      <dgm:spPr/>
      <dgm:t>
        <a:bodyPr/>
        <a:lstStyle/>
        <a:p>
          <a:endParaRPr lang="en-US"/>
        </a:p>
      </dgm:t>
    </dgm:pt>
    <dgm:pt modelId="{A19C6074-B614-4BE8-9FCB-8A696790E52D}">
      <dgm:prSet/>
      <dgm:spPr/>
      <dgm:t>
        <a:bodyPr/>
        <a:lstStyle/>
        <a:p>
          <a:r>
            <a:rPr lang="en-US" dirty="0"/>
            <a:t>Download Android NDK, </a:t>
          </a:r>
          <a:r>
            <a:rPr lang="en-US" dirty="0" err="1"/>
            <a:t>Tensorflow</a:t>
          </a:r>
          <a:endParaRPr lang="en-US" dirty="0"/>
        </a:p>
      </dgm:t>
    </dgm:pt>
    <dgm:pt modelId="{49C75323-0D54-4E0B-8FC5-46C5867F4F6D}" type="parTrans" cxnId="{E4278B15-CE8B-45C4-8E6C-073A809DBD75}">
      <dgm:prSet/>
      <dgm:spPr/>
      <dgm:t>
        <a:bodyPr/>
        <a:lstStyle/>
        <a:p>
          <a:endParaRPr lang="en-US"/>
        </a:p>
      </dgm:t>
    </dgm:pt>
    <dgm:pt modelId="{53BAA719-9D66-4BBE-84F8-6FFAA3C1725D}" type="sibTrans" cxnId="{E4278B15-CE8B-45C4-8E6C-073A809DBD75}">
      <dgm:prSet/>
      <dgm:spPr/>
      <dgm:t>
        <a:bodyPr/>
        <a:lstStyle/>
        <a:p>
          <a:endParaRPr lang="en-US"/>
        </a:p>
      </dgm:t>
    </dgm:pt>
    <dgm:pt modelId="{55BE8AC8-52C2-4054-B9F5-E5656FCE2333}">
      <dgm:prSet/>
      <dgm:spPr/>
      <dgm:t>
        <a:bodyPr/>
        <a:lstStyle/>
        <a:p>
          <a:r>
            <a:rPr lang="en-US" dirty="0"/>
            <a:t>OBTAIN AND MAP RESULTS</a:t>
          </a:r>
        </a:p>
      </dgm:t>
    </dgm:pt>
    <dgm:pt modelId="{022F7B4D-B8FE-4144-BCF3-095A83A3B147}" type="parTrans" cxnId="{6C67DCEA-4C1F-4EF3-B8EC-13C89BB9316E}">
      <dgm:prSet/>
      <dgm:spPr/>
      <dgm:t>
        <a:bodyPr/>
        <a:lstStyle/>
        <a:p>
          <a:endParaRPr lang="en-US"/>
        </a:p>
      </dgm:t>
    </dgm:pt>
    <dgm:pt modelId="{58A4A6A4-EA09-4226-B404-ECAFE9A97C4A}" type="sibTrans" cxnId="{6C67DCEA-4C1F-4EF3-B8EC-13C89BB9316E}">
      <dgm:prSet/>
      <dgm:spPr/>
      <dgm:t>
        <a:bodyPr/>
        <a:lstStyle/>
        <a:p>
          <a:endParaRPr lang="en-US"/>
        </a:p>
      </dgm:t>
    </dgm:pt>
    <dgm:pt modelId="{D18AB5CC-1399-4ACE-866B-5858875EB8F9}">
      <dgm:prSet/>
      <dgm:spPr/>
      <dgm:t>
        <a:bodyPr/>
        <a:lstStyle/>
        <a:p>
          <a:r>
            <a:rPr lang="en-US" dirty="0"/>
            <a:t>Map our resulting confidence values to labels</a:t>
          </a:r>
        </a:p>
      </dgm:t>
    </dgm:pt>
    <dgm:pt modelId="{F14C6593-8B36-40FC-8E33-6297874B26A2}" type="parTrans" cxnId="{6E3D7BED-263B-4EC7-B181-A0ACCFECDC2E}">
      <dgm:prSet/>
      <dgm:spPr/>
      <dgm:t>
        <a:bodyPr/>
        <a:lstStyle/>
        <a:p>
          <a:endParaRPr lang="en-US"/>
        </a:p>
      </dgm:t>
    </dgm:pt>
    <dgm:pt modelId="{050FD9D3-8BB5-419B-B2A7-2E789381A5F8}" type="sibTrans" cxnId="{6E3D7BED-263B-4EC7-B181-A0ACCFECDC2E}">
      <dgm:prSet/>
      <dgm:spPr/>
      <dgm:t>
        <a:bodyPr/>
        <a:lstStyle/>
        <a:p>
          <a:endParaRPr lang="en-US"/>
        </a:p>
      </dgm:t>
    </dgm:pt>
    <dgm:pt modelId="{3ED37866-355D-473D-BD1D-D01EE14B8827}" type="pres">
      <dgm:prSet presAssocID="{1B162632-1C5C-419D-B770-A10E8CCA22A2}" presName="linear" presStyleCnt="0">
        <dgm:presLayoutVars>
          <dgm:dir/>
          <dgm:animLvl val="lvl"/>
          <dgm:resizeHandles val="exact"/>
        </dgm:presLayoutVars>
      </dgm:prSet>
      <dgm:spPr/>
    </dgm:pt>
    <dgm:pt modelId="{703433A6-FEFC-44F0-931A-CE8794C9475A}" type="pres">
      <dgm:prSet presAssocID="{EFC5CEBA-9ECD-4300-8A36-ADA416BED41B}" presName="parentLin" presStyleCnt="0"/>
      <dgm:spPr/>
    </dgm:pt>
    <dgm:pt modelId="{3721E4F7-1937-4D5D-BE3B-1AE2B6EB016E}" type="pres">
      <dgm:prSet presAssocID="{EFC5CEBA-9ECD-4300-8A36-ADA416BED41B}" presName="parentLeftMargin" presStyleLbl="node1" presStyleIdx="0" presStyleCnt="4"/>
      <dgm:spPr/>
    </dgm:pt>
    <dgm:pt modelId="{BD843FC7-9D9F-4A0E-8DDD-D7FC67124B7A}" type="pres">
      <dgm:prSet presAssocID="{EFC5CEBA-9ECD-4300-8A36-ADA416BED41B}" presName="parentText" presStyleLbl="node1" presStyleIdx="0" presStyleCnt="4">
        <dgm:presLayoutVars>
          <dgm:chMax val="0"/>
          <dgm:bulletEnabled val="1"/>
        </dgm:presLayoutVars>
      </dgm:prSet>
      <dgm:spPr/>
    </dgm:pt>
    <dgm:pt modelId="{24E14128-94B6-4E40-B7BA-05DEC12CD0CF}" type="pres">
      <dgm:prSet presAssocID="{EFC5CEBA-9ECD-4300-8A36-ADA416BED41B}" presName="negativeSpace" presStyleCnt="0"/>
      <dgm:spPr/>
    </dgm:pt>
    <dgm:pt modelId="{4AA1F468-B956-49A8-9D3F-ABE1F7DCC4C4}" type="pres">
      <dgm:prSet presAssocID="{EFC5CEBA-9ECD-4300-8A36-ADA416BED41B}" presName="childText" presStyleLbl="conFgAcc1" presStyleIdx="0" presStyleCnt="4">
        <dgm:presLayoutVars>
          <dgm:bulletEnabled val="1"/>
        </dgm:presLayoutVars>
      </dgm:prSet>
      <dgm:spPr/>
    </dgm:pt>
    <dgm:pt modelId="{7865B369-D3E8-41AC-884B-1C93C5562F14}" type="pres">
      <dgm:prSet presAssocID="{6034CF6A-5CD9-43F8-BC62-24F92FF50843}" presName="spaceBetweenRectangles" presStyleCnt="0"/>
      <dgm:spPr/>
    </dgm:pt>
    <dgm:pt modelId="{F1212B69-8BCD-4A22-B943-BAD2F495D234}" type="pres">
      <dgm:prSet presAssocID="{D5F302D1-9890-4EA1-8236-F984C9438478}" presName="parentLin" presStyleCnt="0"/>
      <dgm:spPr/>
    </dgm:pt>
    <dgm:pt modelId="{A6FCAF17-28DB-477D-9031-8A05C9E92144}" type="pres">
      <dgm:prSet presAssocID="{D5F302D1-9890-4EA1-8236-F984C9438478}" presName="parentLeftMargin" presStyleLbl="node1" presStyleIdx="0" presStyleCnt="4"/>
      <dgm:spPr/>
    </dgm:pt>
    <dgm:pt modelId="{D4F450FF-1D39-4996-A1DA-F81630BC6C64}" type="pres">
      <dgm:prSet presAssocID="{D5F302D1-9890-4EA1-8236-F984C9438478}" presName="parentText" presStyleLbl="node1" presStyleIdx="1" presStyleCnt="4">
        <dgm:presLayoutVars>
          <dgm:chMax val="0"/>
          <dgm:bulletEnabled val="1"/>
        </dgm:presLayoutVars>
      </dgm:prSet>
      <dgm:spPr/>
    </dgm:pt>
    <dgm:pt modelId="{9AF3CD77-AA17-4EF6-97BA-3F8EDFDF8F28}" type="pres">
      <dgm:prSet presAssocID="{D5F302D1-9890-4EA1-8236-F984C9438478}" presName="negativeSpace" presStyleCnt="0"/>
      <dgm:spPr/>
    </dgm:pt>
    <dgm:pt modelId="{AE6D2480-3672-4EFA-888B-B1B8FF2C846D}" type="pres">
      <dgm:prSet presAssocID="{D5F302D1-9890-4EA1-8236-F984C9438478}" presName="childText" presStyleLbl="conFgAcc1" presStyleIdx="1" presStyleCnt="4">
        <dgm:presLayoutVars>
          <dgm:bulletEnabled val="1"/>
        </dgm:presLayoutVars>
      </dgm:prSet>
      <dgm:spPr/>
    </dgm:pt>
    <dgm:pt modelId="{9E90D79D-A647-48AA-88E4-670930F0A136}" type="pres">
      <dgm:prSet presAssocID="{7EB52A38-1C20-48AB-A12C-E635E6CC959F}" presName="spaceBetweenRectangles" presStyleCnt="0"/>
      <dgm:spPr/>
    </dgm:pt>
    <dgm:pt modelId="{D18CE192-C7E6-41D6-AB65-07D5584086C4}" type="pres">
      <dgm:prSet presAssocID="{E51FEF01-A4E9-4553-B548-C0503917E25D}" presName="parentLin" presStyleCnt="0"/>
      <dgm:spPr/>
    </dgm:pt>
    <dgm:pt modelId="{853DAD03-AB25-4E14-AA2D-C30D26C921F4}" type="pres">
      <dgm:prSet presAssocID="{E51FEF01-A4E9-4553-B548-C0503917E25D}" presName="parentLeftMargin" presStyleLbl="node1" presStyleIdx="1" presStyleCnt="4"/>
      <dgm:spPr/>
    </dgm:pt>
    <dgm:pt modelId="{1B67206E-8D4A-46CB-8658-16955CAFD198}" type="pres">
      <dgm:prSet presAssocID="{E51FEF01-A4E9-4553-B548-C0503917E25D}" presName="parentText" presStyleLbl="node1" presStyleIdx="2" presStyleCnt="4">
        <dgm:presLayoutVars>
          <dgm:chMax val="0"/>
          <dgm:bulletEnabled val="1"/>
        </dgm:presLayoutVars>
      </dgm:prSet>
      <dgm:spPr/>
    </dgm:pt>
    <dgm:pt modelId="{EAD269C7-B966-460B-AEF5-15B054F39491}" type="pres">
      <dgm:prSet presAssocID="{E51FEF01-A4E9-4553-B548-C0503917E25D}" presName="negativeSpace" presStyleCnt="0"/>
      <dgm:spPr/>
    </dgm:pt>
    <dgm:pt modelId="{9F25E8C2-358A-4967-ABF8-F26DFCA371D3}" type="pres">
      <dgm:prSet presAssocID="{E51FEF01-A4E9-4553-B548-C0503917E25D}" presName="childText" presStyleLbl="conFgAcc1" presStyleIdx="2" presStyleCnt="4">
        <dgm:presLayoutVars>
          <dgm:bulletEnabled val="1"/>
        </dgm:presLayoutVars>
      </dgm:prSet>
      <dgm:spPr/>
    </dgm:pt>
    <dgm:pt modelId="{B8193E84-9A8A-4128-A13A-359AB861D742}" type="pres">
      <dgm:prSet presAssocID="{79347E97-9D1E-4968-BF42-80C9BBE71705}" presName="spaceBetweenRectangles" presStyleCnt="0"/>
      <dgm:spPr/>
    </dgm:pt>
    <dgm:pt modelId="{3448D42B-83C0-4CFC-A830-A5CCFE5DBEFE}" type="pres">
      <dgm:prSet presAssocID="{55BE8AC8-52C2-4054-B9F5-E5656FCE2333}" presName="parentLin" presStyleCnt="0"/>
      <dgm:spPr/>
    </dgm:pt>
    <dgm:pt modelId="{612CF0E6-F87C-4F07-A380-4D2AE0BFFA0E}" type="pres">
      <dgm:prSet presAssocID="{55BE8AC8-52C2-4054-B9F5-E5656FCE2333}" presName="parentLeftMargin" presStyleLbl="node1" presStyleIdx="2" presStyleCnt="4"/>
      <dgm:spPr/>
    </dgm:pt>
    <dgm:pt modelId="{7C54267C-754E-4412-85E8-CDFE32F30D2B}" type="pres">
      <dgm:prSet presAssocID="{55BE8AC8-52C2-4054-B9F5-E5656FCE2333}" presName="parentText" presStyleLbl="node1" presStyleIdx="3" presStyleCnt="4">
        <dgm:presLayoutVars>
          <dgm:chMax val="0"/>
          <dgm:bulletEnabled val="1"/>
        </dgm:presLayoutVars>
      </dgm:prSet>
      <dgm:spPr/>
    </dgm:pt>
    <dgm:pt modelId="{DFBA09E4-6FC3-4CE0-962E-00B1E4C95156}" type="pres">
      <dgm:prSet presAssocID="{55BE8AC8-52C2-4054-B9F5-E5656FCE2333}" presName="negativeSpace" presStyleCnt="0"/>
      <dgm:spPr/>
    </dgm:pt>
    <dgm:pt modelId="{0A8EF09D-2586-4F6E-B3C3-2793645A7460}" type="pres">
      <dgm:prSet presAssocID="{55BE8AC8-52C2-4054-B9F5-E5656FCE2333}" presName="childText" presStyleLbl="conFgAcc1" presStyleIdx="3" presStyleCnt="4">
        <dgm:presLayoutVars>
          <dgm:bulletEnabled val="1"/>
        </dgm:presLayoutVars>
      </dgm:prSet>
      <dgm:spPr/>
    </dgm:pt>
  </dgm:ptLst>
  <dgm:cxnLst>
    <dgm:cxn modelId="{22CB2004-BA38-41E3-8353-63B01B575BC0}" type="presOf" srcId="{D18AB5CC-1399-4ACE-866B-5858875EB8F9}" destId="{0A8EF09D-2586-4F6E-B3C3-2793645A7460}" srcOrd="0" destOrd="0" presId="urn:microsoft.com/office/officeart/2005/8/layout/list1"/>
    <dgm:cxn modelId="{E4278B15-CE8B-45C4-8E6C-073A809DBD75}" srcId="{EFC5CEBA-9ECD-4300-8A36-ADA416BED41B}" destId="{A19C6074-B614-4BE8-9FCB-8A696790E52D}" srcOrd="1" destOrd="0" parTransId="{49C75323-0D54-4E0B-8FC5-46C5867F4F6D}" sibTransId="{53BAA719-9D66-4BBE-84F8-6FFAA3C1725D}"/>
    <dgm:cxn modelId="{0FA2BF1B-9679-4C46-B639-156168DA3073}" srcId="{EFC5CEBA-9ECD-4300-8A36-ADA416BED41B}" destId="{5BE08CA6-0CAD-4459-A8A0-A86F0103E958}" srcOrd="3" destOrd="0" parTransId="{152054EA-D07B-4688-B0A6-6E0412B587F4}" sibTransId="{915E9D88-50C6-4607-8F98-B62B34E5A08D}"/>
    <dgm:cxn modelId="{1BF6181F-3FE3-4BCD-83BE-C6E607541611}" type="presOf" srcId="{D5F302D1-9890-4EA1-8236-F984C9438478}" destId="{A6FCAF17-28DB-477D-9031-8A05C9E92144}" srcOrd="0" destOrd="0" presId="urn:microsoft.com/office/officeart/2005/8/layout/list1"/>
    <dgm:cxn modelId="{D4100029-A10D-486B-893B-CF6F657DD97F}" srcId="{D5F302D1-9890-4EA1-8236-F984C9438478}" destId="{527D3AFF-180E-4FFF-86B5-1CBB29178CB4}" srcOrd="0" destOrd="0" parTransId="{5898EAFC-2DE3-45AC-B6CE-9F8A6130A23F}" sibTransId="{951B2676-1B54-4D0B-8E51-3A45DA247188}"/>
    <dgm:cxn modelId="{922D593D-4A85-4E07-A7BF-703F77B005DB}" type="presOf" srcId="{FAE25DD7-7A3D-4F53-9639-CB279F713692}" destId="{4AA1F468-B956-49A8-9D3F-ABE1F7DCC4C4}" srcOrd="0" destOrd="2" presId="urn:microsoft.com/office/officeart/2005/8/layout/list1"/>
    <dgm:cxn modelId="{426A6547-BA89-4FEC-9801-6882A8D6521F}" srcId="{E51FEF01-A4E9-4553-B548-C0503917E25D}" destId="{A0A17FF1-68C0-45D6-8576-2A30877EE2BD}" srcOrd="0" destOrd="0" parTransId="{F45F8BB2-8A84-4ED3-93C5-A5AA0CC52C66}" sibTransId="{7409C860-90EB-460D-B915-F9B29E907764}"/>
    <dgm:cxn modelId="{BFD20E70-0CF2-43D0-88EE-C883B6A0A2B3}" type="presOf" srcId="{527D3AFF-180E-4FFF-86B5-1CBB29178CB4}" destId="{AE6D2480-3672-4EFA-888B-B1B8FF2C846D}" srcOrd="0" destOrd="0" presId="urn:microsoft.com/office/officeart/2005/8/layout/list1"/>
    <dgm:cxn modelId="{C8166874-9F96-4CB5-A4DD-AF491B948546}" type="presOf" srcId="{D5F302D1-9890-4EA1-8236-F984C9438478}" destId="{D4F450FF-1D39-4996-A1DA-F81630BC6C64}" srcOrd="1" destOrd="0" presId="urn:microsoft.com/office/officeart/2005/8/layout/list1"/>
    <dgm:cxn modelId="{FEE72F57-3F29-4BDA-9BE1-55FCC772AF1C}" type="presOf" srcId="{A19C6074-B614-4BE8-9FCB-8A696790E52D}" destId="{4AA1F468-B956-49A8-9D3F-ABE1F7DCC4C4}" srcOrd="0" destOrd="1" presId="urn:microsoft.com/office/officeart/2005/8/layout/list1"/>
    <dgm:cxn modelId="{55892B7F-8A34-4D38-B69D-B6EE272AA278}" type="presOf" srcId="{5BE08CA6-0CAD-4459-A8A0-A86F0103E958}" destId="{4AA1F468-B956-49A8-9D3F-ABE1F7DCC4C4}" srcOrd="0" destOrd="3" presId="urn:microsoft.com/office/officeart/2005/8/layout/list1"/>
    <dgm:cxn modelId="{73D47C80-1EF4-45C6-8AE8-D1A6CE1D3209}" type="presOf" srcId="{EFC5CEBA-9ECD-4300-8A36-ADA416BED41B}" destId="{BD843FC7-9D9F-4A0E-8DDD-D7FC67124B7A}" srcOrd="1" destOrd="0" presId="urn:microsoft.com/office/officeart/2005/8/layout/list1"/>
    <dgm:cxn modelId="{C094F797-CD09-4709-811B-E56A09EA631D}" srcId="{1B162632-1C5C-419D-B770-A10E8CCA22A2}" destId="{EFC5CEBA-9ECD-4300-8A36-ADA416BED41B}" srcOrd="0" destOrd="0" parTransId="{1F8F58EB-16F6-4D84-9163-4A1105BAB195}" sibTransId="{6034CF6A-5CD9-43F8-BC62-24F92FF50843}"/>
    <dgm:cxn modelId="{12BE4CB0-6771-440E-B140-423A99E6980F}" type="presOf" srcId="{1B162632-1C5C-419D-B770-A10E8CCA22A2}" destId="{3ED37866-355D-473D-BD1D-D01EE14B8827}" srcOrd="0" destOrd="0" presId="urn:microsoft.com/office/officeart/2005/8/layout/list1"/>
    <dgm:cxn modelId="{A40214B3-25E9-41AF-8C4B-D1A4B945A327}" type="presOf" srcId="{A0A17FF1-68C0-45D6-8576-2A30877EE2BD}" destId="{9F25E8C2-358A-4967-ABF8-F26DFCA371D3}" srcOrd="0" destOrd="0" presId="urn:microsoft.com/office/officeart/2005/8/layout/list1"/>
    <dgm:cxn modelId="{A61BD9B3-E8FF-40CE-9AA3-400E5980A120}" srcId="{EFC5CEBA-9ECD-4300-8A36-ADA416BED41B}" destId="{FAE25DD7-7A3D-4F53-9639-CB279F713692}" srcOrd="2" destOrd="0" parTransId="{0DB4E047-9DC5-4417-9A55-0F3F8A105353}" sibTransId="{CAD7BE66-BD48-4EFC-BD29-6B67D967DE03}"/>
    <dgm:cxn modelId="{C58B16B7-8903-446D-9F4E-72D22563B877}" type="presOf" srcId="{E51FEF01-A4E9-4553-B548-C0503917E25D}" destId="{1B67206E-8D4A-46CB-8658-16955CAFD198}" srcOrd="1" destOrd="0" presId="urn:microsoft.com/office/officeart/2005/8/layout/list1"/>
    <dgm:cxn modelId="{D9CD51B7-A567-4386-B411-E5259AE51EE0}" srcId="{EFC5CEBA-9ECD-4300-8A36-ADA416BED41B}" destId="{3888AA60-B351-4A4C-BC3C-B07E40CCC038}" srcOrd="0" destOrd="0" parTransId="{FEC8BCC3-6D0E-4351-911C-8C449E117EE8}" sibTransId="{DC5AD53D-D373-4761-A73E-2FFD9D595626}"/>
    <dgm:cxn modelId="{A5D450C0-CFC2-4B4A-8BD0-C7F8507046BE}" type="presOf" srcId="{3888AA60-B351-4A4C-BC3C-B07E40CCC038}" destId="{4AA1F468-B956-49A8-9D3F-ABE1F7DCC4C4}" srcOrd="0" destOrd="0" presId="urn:microsoft.com/office/officeart/2005/8/layout/list1"/>
    <dgm:cxn modelId="{200411D0-3254-4139-8974-2EF74AE5D977}" srcId="{1B162632-1C5C-419D-B770-A10E8CCA22A2}" destId="{E51FEF01-A4E9-4553-B548-C0503917E25D}" srcOrd="2" destOrd="0" parTransId="{0EA72D7B-9E57-4BC4-BA75-B1604A01D05B}" sibTransId="{79347E97-9D1E-4968-BF42-80C9BBE71705}"/>
    <dgm:cxn modelId="{30CF94E5-4BF1-4808-9A9C-7B6B669B0356}" type="presOf" srcId="{E51FEF01-A4E9-4553-B548-C0503917E25D}" destId="{853DAD03-AB25-4E14-AA2D-C30D26C921F4}" srcOrd="0" destOrd="0" presId="urn:microsoft.com/office/officeart/2005/8/layout/list1"/>
    <dgm:cxn modelId="{8CD7E1E8-C618-40C4-AA84-2E983A67A740}" type="presOf" srcId="{55BE8AC8-52C2-4054-B9F5-E5656FCE2333}" destId="{7C54267C-754E-4412-85E8-CDFE32F30D2B}" srcOrd="1" destOrd="0" presId="urn:microsoft.com/office/officeart/2005/8/layout/list1"/>
    <dgm:cxn modelId="{6C67DCEA-4C1F-4EF3-B8EC-13C89BB9316E}" srcId="{1B162632-1C5C-419D-B770-A10E8CCA22A2}" destId="{55BE8AC8-52C2-4054-B9F5-E5656FCE2333}" srcOrd="3" destOrd="0" parTransId="{022F7B4D-B8FE-4144-BCF3-095A83A3B147}" sibTransId="{58A4A6A4-EA09-4226-B404-ECAFE9A97C4A}"/>
    <dgm:cxn modelId="{A19216ED-74A0-404F-A84F-D88683969C98}" type="presOf" srcId="{EFC5CEBA-9ECD-4300-8A36-ADA416BED41B}" destId="{3721E4F7-1937-4D5D-BE3B-1AE2B6EB016E}" srcOrd="0" destOrd="0" presId="urn:microsoft.com/office/officeart/2005/8/layout/list1"/>
    <dgm:cxn modelId="{6E3D7BED-263B-4EC7-B181-A0ACCFECDC2E}" srcId="{55BE8AC8-52C2-4054-B9F5-E5656FCE2333}" destId="{D18AB5CC-1399-4ACE-866B-5858875EB8F9}" srcOrd="0" destOrd="0" parTransId="{F14C6593-8B36-40FC-8E33-6297874B26A2}" sibTransId="{050FD9D3-8BB5-419B-B2A7-2E789381A5F8}"/>
    <dgm:cxn modelId="{74FBB5FC-FE3B-43D7-9742-EF8792BB2BEE}" srcId="{1B162632-1C5C-419D-B770-A10E8CCA22A2}" destId="{D5F302D1-9890-4EA1-8236-F984C9438478}" srcOrd="1" destOrd="0" parTransId="{5C261140-5020-446D-AB0E-A375F11E9981}" sibTransId="{7EB52A38-1C20-48AB-A12C-E635E6CC959F}"/>
    <dgm:cxn modelId="{9DD775FF-D665-47CD-8A65-5DE99D6AD611}" type="presOf" srcId="{55BE8AC8-52C2-4054-B9F5-E5656FCE2333}" destId="{612CF0E6-F87C-4F07-A380-4D2AE0BFFA0E}" srcOrd="0" destOrd="0" presId="urn:microsoft.com/office/officeart/2005/8/layout/list1"/>
    <dgm:cxn modelId="{F1340FC2-8B2F-47CD-A304-3E461B8C1BB9}" type="presParOf" srcId="{3ED37866-355D-473D-BD1D-D01EE14B8827}" destId="{703433A6-FEFC-44F0-931A-CE8794C9475A}" srcOrd="0" destOrd="0" presId="urn:microsoft.com/office/officeart/2005/8/layout/list1"/>
    <dgm:cxn modelId="{20AB0E42-11E4-4545-9A07-D2392638C0AA}" type="presParOf" srcId="{703433A6-FEFC-44F0-931A-CE8794C9475A}" destId="{3721E4F7-1937-4D5D-BE3B-1AE2B6EB016E}" srcOrd="0" destOrd="0" presId="urn:microsoft.com/office/officeart/2005/8/layout/list1"/>
    <dgm:cxn modelId="{16BECD5C-527F-4EEF-B366-95C22BEAB87F}" type="presParOf" srcId="{703433A6-FEFC-44F0-931A-CE8794C9475A}" destId="{BD843FC7-9D9F-4A0E-8DDD-D7FC67124B7A}" srcOrd="1" destOrd="0" presId="urn:microsoft.com/office/officeart/2005/8/layout/list1"/>
    <dgm:cxn modelId="{7DE7D437-F954-42E2-B03F-70A0012D5953}" type="presParOf" srcId="{3ED37866-355D-473D-BD1D-D01EE14B8827}" destId="{24E14128-94B6-4E40-B7BA-05DEC12CD0CF}" srcOrd="1" destOrd="0" presId="urn:microsoft.com/office/officeart/2005/8/layout/list1"/>
    <dgm:cxn modelId="{43215C3A-C04A-41EC-9D97-A7FBBCAF647C}" type="presParOf" srcId="{3ED37866-355D-473D-BD1D-D01EE14B8827}" destId="{4AA1F468-B956-49A8-9D3F-ABE1F7DCC4C4}" srcOrd="2" destOrd="0" presId="urn:microsoft.com/office/officeart/2005/8/layout/list1"/>
    <dgm:cxn modelId="{48A72AEB-A47C-4B6B-BDB9-6B50726D14CE}" type="presParOf" srcId="{3ED37866-355D-473D-BD1D-D01EE14B8827}" destId="{7865B369-D3E8-41AC-884B-1C93C5562F14}" srcOrd="3" destOrd="0" presId="urn:microsoft.com/office/officeart/2005/8/layout/list1"/>
    <dgm:cxn modelId="{A2BF2F81-136A-4FB5-B569-AB18E2E7D87C}" type="presParOf" srcId="{3ED37866-355D-473D-BD1D-D01EE14B8827}" destId="{F1212B69-8BCD-4A22-B943-BAD2F495D234}" srcOrd="4" destOrd="0" presId="urn:microsoft.com/office/officeart/2005/8/layout/list1"/>
    <dgm:cxn modelId="{A39E56C9-D988-4472-A371-0F1A9B226F5A}" type="presParOf" srcId="{F1212B69-8BCD-4A22-B943-BAD2F495D234}" destId="{A6FCAF17-28DB-477D-9031-8A05C9E92144}" srcOrd="0" destOrd="0" presId="urn:microsoft.com/office/officeart/2005/8/layout/list1"/>
    <dgm:cxn modelId="{FB144EDC-2BEE-4ED3-9AD2-1B6C7E43F219}" type="presParOf" srcId="{F1212B69-8BCD-4A22-B943-BAD2F495D234}" destId="{D4F450FF-1D39-4996-A1DA-F81630BC6C64}" srcOrd="1" destOrd="0" presId="urn:microsoft.com/office/officeart/2005/8/layout/list1"/>
    <dgm:cxn modelId="{33049380-3B94-4C47-839D-9C0C180E714D}" type="presParOf" srcId="{3ED37866-355D-473D-BD1D-D01EE14B8827}" destId="{9AF3CD77-AA17-4EF6-97BA-3F8EDFDF8F28}" srcOrd="5" destOrd="0" presId="urn:microsoft.com/office/officeart/2005/8/layout/list1"/>
    <dgm:cxn modelId="{BA4DF060-1DE3-4568-9884-22C9F5BB48B3}" type="presParOf" srcId="{3ED37866-355D-473D-BD1D-D01EE14B8827}" destId="{AE6D2480-3672-4EFA-888B-B1B8FF2C846D}" srcOrd="6" destOrd="0" presId="urn:microsoft.com/office/officeart/2005/8/layout/list1"/>
    <dgm:cxn modelId="{EB365452-8FE8-49BB-A125-E312DD929D70}" type="presParOf" srcId="{3ED37866-355D-473D-BD1D-D01EE14B8827}" destId="{9E90D79D-A647-48AA-88E4-670930F0A136}" srcOrd="7" destOrd="0" presId="urn:microsoft.com/office/officeart/2005/8/layout/list1"/>
    <dgm:cxn modelId="{A3748F1B-A6E0-42C8-8501-F652C7E7D793}" type="presParOf" srcId="{3ED37866-355D-473D-BD1D-D01EE14B8827}" destId="{D18CE192-C7E6-41D6-AB65-07D5584086C4}" srcOrd="8" destOrd="0" presId="urn:microsoft.com/office/officeart/2005/8/layout/list1"/>
    <dgm:cxn modelId="{AB26DC4E-1136-45BD-A584-47DB0CEE23A3}" type="presParOf" srcId="{D18CE192-C7E6-41D6-AB65-07D5584086C4}" destId="{853DAD03-AB25-4E14-AA2D-C30D26C921F4}" srcOrd="0" destOrd="0" presId="urn:microsoft.com/office/officeart/2005/8/layout/list1"/>
    <dgm:cxn modelId="{26A01CE4-980A-42DC-86D9-19F5CF0CEBC7}" type="presParOf" srcId="{D18CE192-C7E6-41D6-AB65-07D5584086C4}" destId="{1B67206E-8D4A-46CB-8658-16955CAFD198}" srcOrd="1" destOrd="0" presId="urn:microsoft.com/office/officeart/2005/8/layout/list1"/>
    <dgm:cxn modelId="{579BF0F6-C677-43BE-BEFA-CE370BA2BEF8}" type="presParOf" srcId="{3ED37866-355D-473D-BD1D-D01EE14B8827}" destId="{EAD269C7-B966-460B-AEF5-15B054F39491}" srcOrd="9" destOrd="0" presId="urn:microsoft.com/office/officeart/2005/8/layout/list1"/>
    <dgm:cxn modelId="{AC290CA4-7C86-4A8F-B361-6AA85032FA25}" type="presParOf" srcId="{3ED37866-355D-473D-BD1D-D01EE14B8827}" destId="{9F25E8C2-358A-4967-ABF8-F26DFCA371D3}" srcOrd="10" destOrd="0" presId="urn:microsoft.com/office/officeart/2005/8/layout/list1"/>
    <dgm:cxn modelId="{7A21B906-32FB-4E2C-AE2D-FECDB84D1ABA}" type="presParOf" srcId="{3ED37866-355D-473D-BD1D-D01EE14B8827}" destId="{B8193E84-9A8A-4128-A13A-359AB861D742}" srcOrd="11" destOrd="0" presId="urn:microsoft.com/office/officeart/2005/8/layout/list1"/>
    <dgm:cxn modelId="{957EDE18-67D4-499C-B908-68C723E00A6F}" type="presParOf" srcId="{3ED37866-355D-473D-BD1D-D01EE14B8827}" destId="{3448D42B-83C0-4CFC-A830-A5CCFE5DBEFE}" srcOrd="12" destOrd="0" presId="urn:microsoft.com/office/officeart/2005/8/layout/list1"/>
    <dgm:cxn modelId="{7FFB951F-5962-4F2B-94A5-3F045DBA37C3}" type="presParOf" srcId="{3448D42B-83C0-4CFC-A830-A5CCFE5DBEFE}" destId="{612CF0E6-F87C-4F07-A380-4D2AE0BFFA0E}" srcOrd="0" destOrd="0" presId="urn:microsoft.com/office/officeart/2005/8/layout/list1"/>
    <dgm:cxn modelId="{952D4963-5FFE-4E7C-A065-4F45C46F7914}" type="presParOf" srcId="{3448D42B-83C0-4CFC-A830-A5CCFE5DBEFE}" destId="{7C54267C-754E-4412-85E8-CDFE32F30D2B}" srcOrd="1" destOrd="0" presId="urn:microsoft.com/office/officeart/2005/8/layout/list1"/>
    <dgm:cxn modelId="{FE60F49D-0C71-4AB6-87D0-9CDC9284B959}" type="presParOf" srcId="{3ED37866-355D-473D-BD1D-D01EE14B8827}" destId="{DFBA09E4-6FC3-4CE0-962E-00B1E4C95156}" srcOrd="13" destOrd="0" presId="urn:microsoft.com/office/officeart/2005/8/layout/list1"/>
    <dgm:cxn modelId="{AE68B982-6975-405A-9BF7-1EA29005708F}" type="presParOf" srcId="{3ED37866-355D-473D-BD1D-D01EE14B8827}" destId="{0A8EF09D-2586-4F6E-B3C3-2793645A746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A26DEA-9448-4D77-9FAA-DCB1EFDA81E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2A8895A-8FED-4FA7-B651-E246FEA4196A}">
      <dgm:prSet/>
      <dgm:spPr/>
      <dgm:t>
        <a:bodyPr/>
        <a:lstStyle/>
        <a:p>
          <a:r>
            <a:rPr lang="en-US" dirty="0"/>
            <a:t>TensorFlow Lite</a:t>
          </a:r>
        </a:p>
      </dgm:t>
    </dgm:pt>
    <dgm:pt modelId="{4FD60509-D474-4C56-83FC-E12F148D472C}" type="parTrans" cxnId="{9BB201FD-CB84-465A-8190-81A1C6E9F4CD}">
      <dgm:prSet/>
      <dgm:spPr/>
      <dgm:t>
        <a:bodyPr/>
        <a:lstStyle/>
        <a:p>
          <a:endParaRPr lang="en-US"/>
        </a:p>
      </dgm:t>
    </dgm:pt>
    <dgm:pt modelId="{D6E16D3C-1A66-47CA-8379-3D8D39E72EC1}" type="sibTrans" cxnId="{9BB201FD-CB84-465A-8190-81A1C6E9F4CD}">
      <dgm:prSet/>
      <dgm:spPr/>
      <dgm:t>
        <a:bodyPr/>
        <a:lstStyle/>
        <a:p>
          <a:endParaRPr lang="en-US"/>
        </a:p>
      </dgm:t>
    </dgm:pt>
    <dgm:pt modelId="{AFDB7479-00F7-417C-B797-E4CE59516577}">
      <dgm:prSet/>
      <dgm:spPr/>
      <dgm:t>
        <a:bodyPr/>
        <a:lstStyle/>
        <a:p>
          <a:r>
            <a:rPr lang="en-US" dirty="0" err="1"/>
            <a:t>PyTorch</a:t>
          </a:r>
          <a:r>
            <a:rPr lang="en-US" dirty="0"/>
            <a:t> Mobile</a:t>
          </a:r>
        </a:p>
      </dgm:t>
    </dgm:pt>
    <dgm:pt modelId="{EE108170-EF0C-47F7-AFAF-042B1848ADDB}" type="parTrans" cxnId="{BAEE57D0-2973-40BE-B471-E437182A18AF}">
      <dgm:prSet/>
      <dgm:spPr/>
      <dgm:t>
        <a:bodyPr/>
        <a:lstStyle/>
        <a:p>
          <a:endParaRPr lang="en-US"/>
        </a:p>
      </dgm:t>
    </dgm:pt>
    <dgm:pt modelId="{A9E89D46-D23F-4440-A5AE-B617A4EDA6E6}" type="sibTrans" cxnId="{BAEE57D0-2973-40BE-B471-E437182A18AF}">
      <dgm:prSet/>
      <dgm:spPr/>
      <dgm:t>
        <a:bodyPr/>
        <a:lstStyle/>
        <a:p>
          <a:endParaRPr lang="en-US"/>
        </a:p>
      </dgm:t>
    </dgm:pt>
    <dgm:pt modelId="{AD3D9472-A0DB-4CEF-868E-C0ED4DF0A6AE}">
      <dgm:prSet/>
      <dgm:spPr/>
      <dgm:t>
        <a:bodyPr/>
        <a:lstStyle/>
        <a:p>
          <a:r>
            <a:rPr lang="en-US"/>
            <a:t>Caffe2</a:t>
          </a:r>
        </a:p>
      </dgm:t>
    </dgm:pt>
    <dgm:pt modelId="{1BD8F7E4-82D0-4883-8CAE-93FD0CAD5FBB}" type="parTrans" cxnId="{B615F9D2-CF79-4ED0-91BC-9A1B09B75093}">
      <dgm:prSet/>
      <dgm:spPr/>
      <dgm:t>
        <a:bodyPr/>
        <a:lstStyle/>
        <a:p>
          <a:endParaRPr lang="en-US"/>
        </a:p>
      </dgm:t>
    </dgm:pt>
    <dgm:pt modelId="{3D39C3E1-28A0-41B1-8006-94C913164439}" type="sibTrans" cxnId="{B615F9D2-CF79-4ED0-91BC-9A1B09B75093}">
      <dgm:prSet/>
      <dgm:spPr/>
      <dgm:t>
        <a:bodyPr/>
        <a:lstStyle/>
        <a:p>
          <a:endParaRPr lang="en-US"/>
        </a:p>
      </dgm:t>
    </dgm:pt>
    <dgm:pt modelId="{26362161-851B-4024-9B4C-D66A50D2AFBA}">
      <dgm:prSet/>
      <dgm:spPr/>
      <dgm:t>
        <a:bodyPr/>
        <a:lstStyle/>
        <a:p>
          <a:r>
            <a:rPr lang="en-US" dirty="0"/>
            <a:t>Qualcomm</a:t>
          </a:r>
          <a:r>
            <a:rPr lang="en-US" dirty="0">
              <a:latin typeface="Calibri Light" panose="020F0302020204030204" pitchFamily="34" charset="0"/>
              <a:cs typeface="Calibri Light" panose="020F0302020204030204" pitchFamily="34" charset="0"/>
            </a:rPr>
            <a:t> </a:t>
          </a:r>
          <a:r>
            <a:rPr lang="en-US" dirty="0">
              <a:latin typeface="Calibri" panose="020F0502020204030204" pitchFamily="34" charset="0"/>
              <a:cs typeface="Calibri" panose="020F0502020204030204" pitchFamily="34" charset="0"/>
            </a:rPr>
            <a:t>Neural Processing Engine SDK</a:t>
          </a:r>
        </a:p>
      </dgm:t>
    </dgm:pt>
    <dgm:pt modelId="{C40FB201-7D10-4DC9-A0C2-16B18185AF78}" type="parTrans" cxnId="{34883DE4-3DBD-4218-956F-96E4BC7A7848}">
      <dgm:prSet/>
      <dgm:spPr/>
      <dgm:t>
        <a:bodyPr/>
        <a:lstStyle/>
        <a:p>
          <a:endParaRPr lang="en-US"/>
        </a:p>
      </dgm:t>
    </dgm:pt>
    <dgm:pt modelId="{2CD39116-F015-4F1A-9B90-0436A60429E8}" type="sibTrans" cxnId="{34883DE4-3DBD-4218-956F-96E4BC7A7848}">
      <dgm:prSet/>
      <dgm:spPr/>
      <dgm:t>
        <a:bodyPr/>
        <a:lstStyle/>
        <a:p>
          <a:endParaRPr lang="en-US"/>
        </a:p>
      </dgm:t>
    </dgm:pt>
    <dgm:pt modelId="{38643B98-6557-4DA4-B829-406CA3642299}">
      <dgm:prSet/>
      <dgm:spPr/>
      <dgm:t>
        <a:bodyPr/>
        <a:lstStyle/>
        <a:p>
          <a:r>
            <a:rPr lang="en-US" dirty="0"/>
            <a:t>Core ML</a:t>
          </a:r>
        </a:p>
      </dgm:t>
    </dgm:pt>
    <dgm:pt modelId="{10A11807-653B-4011-A613-60F2BDA8E69C}" type="parTrans" cxnId="{DA71089A-D931-4694-8216-9A9CA4C74C90}">
      <dgm:prSet/>
      <dgm:spPr/>
      <dgm:t>
        <a:bodyPr/>
        <a:lstStyle/>
        <a:p>
          <a:endParaRPr lang="en-US"/>
        </a:p>
      </dgm:t>
    </dgm:pt>
    <dgm:pt modelId="{22E9EB1C-CA7C-46B9-ADF9-3E7FE721B5FE}" type="sibTrans" cxnId="{DA71089A-D931-4694-8216-9A9CA4C74C90}">
      <dgm:prSet/>
      <dgm:spPr/>
      <dgm:t>
        <a:bodyPr/>
        <a:lstStyle/>
        <a:p>
          <a:endParaRPr lang="en-US"/>
        </a:p>
      </dgm:t>
    </dgm:pt>
    <dgm:pt modelId="{490D07B9-1B69-4696-8184-2E49DA7368AA}">
      <dgm:prSet/>
      <dgm:spPr/>
      <dgm:t>
        <a:bodyPr/>
        <a:lstStyle/>
        <a:p>
          <a:r>
            <a:rPr lang="en-US" dirty="0"/>
            <a:t>Google ML Kit</a:t>
          </a:r>
        </a:p>
      </dgm:t>
    </dgm:pt>
    <dgm:pt modelId="{7BF96389-8E51-41C6-AD7B-08E496C6B6C0}" type="parTrans" cxnId="{A6F4FB4B-5C7F-4F04-B419-411EF8281A51}">
      <dgm:prSet/>
      <dgm:spPr/>
      <dgm:t>
        <a:bodyPr/>
        <a:lstStyle/>
        <a:p>
          <a:endParaRPr lang="en-US"/>
        </a:p>
      </dgm:t>
    </dgm:pt>
    <dgm:pt modelId="{27E11E95-BAFC-4DC8-9DFB-F8CFC89F2DB5}" type="sibTrans" cxnId="{A6F4FB4B-5C7F-4F04-B419-411EF8281A51}">
      <dgm:prSet/>
      <dgm:spPr/>
      <dgm:t>
        <a:bodyPr/>
        <a:lstStyle/>
        <a:p>
          <a:endParaRPr lang="en-US"/>
        </a:p>
      </dgm:t>
    </dgm:pt>
    <dgm:pt modelId="{F106EE2F-2B4E-4997-9F45-BC684233DC68}">
      <dgm:prSet/>
      <dgm:spPr/>
      <dgm:t>
        <a:bodyPr/>
        <a:lstStyle/>
        <a:p>
          <a:r>
            <a:rPr lang="it-IT"/>
            <a:t>Mobile AI Compute Engine (MACE)</a:t>
          </a:r>
          <a:endParaRPr lang="en-US"/>
        </a:p>
      </dgm:t>
    </dgm:pt>
    <dgm:pt modelId="{8DCC9CFE-76CE-4257-AD74-1E42E87BDC9D}" type="parTrans" cxnId="{87A08D79-26F2-44C8-81B3-3D69B179F409}">
      <dgm:prSet/>
      <dgm:spPr/>
      <dgm:t>
        <a:bodyPr/>
        <a:lstStyle/>
        <a:p>
          <a:endParaRPr lang="en-US"/>
        </a:p>
      </dgm:t>
    </dgm:pt>
    <dgm:pt modelId="{3F23ED76-939E-4AC2-AEF4-25FE87BB3EE8}" type="sibTrans" cxnId="{87A08D79-26F2-44C8-81B3-3D69B179F409}">
      <dgm:prSet/>
      <dgm:spPr/>
      <dgm:t>
        <a:bodyPr/>
        <a:lstStyle/>
        <a:p>
          <a:endParaRPr lang="en-US"/>
        </a:p>
      </dgm:t>
    </dgm:pt>
    <dgm:pt modelId="{495D2289-3839-4470-9CAA-4CDC4B8DE8E4}">
      <dgm:prSet/>
      <dgm:spPr/>
      <dgm:t>
        <a:bodyPr/>
        <a:lstStyle/>
        <a:p>
          <a:r>
            <a:rPr lang="en-US"/>
            <a:t>Paddle Lite</a:t>
          </a:r>
        </a:p>
      </dgm:t>
    </dgm:pt>
    <dgm:pt modelId="{4B45F39D-C036-4E51-A99A-780B83601AD0}" type="parTrans" cxnId="{B59FF4F1-E2A9-4F2A-AF98-8F4E557BF180}">
      <dgm:prSet/>
      <dgm:spPr/>
      <dgm:t>
        <a:bodyPr/>
        <a:lstStyle/>
        <a:p>
          <a:endParaRPr lang="en-US"/>
        </a:p>
      </dgm:t>
    </dgm:pt>
    <dgm:pt modelId="{3962BD05-571A-439D-B8A5-52043916B7AF}" type="sibTrans" cxnId="{B59FF4F1-E2A9-4F2A-AF98-8F4E557BF180}">
      <dgm:prSet/>
      <dgm:spPr/>
      <dgm:t>
        <a:bodyPr/>
        <a:lstStyle/>
        <a:p>
          <a:endParaRPr lang="en-US"/>
        </a:p>
      </dgm:t>
    </dgm:pt>
    <dgm:pt modelId="{AF2FB06E-3558-46DB-ABB3-202A1F4B88C1}" type="pres">
      <dgm:prSet presAssocID="{32A26DEA-9448-4D77-9FAA-DCB1EFDA81EB}" presName="diagram" presStyleCnt="0">
        <dgm:presLayoutVars>
          <dgm:dir/>
          <dgm:resizeHandles val="exact"/>
        </dgm:presLayoutVars>
      </dgm:prSet>
      <dgm:spPr/>
    </dgm:pt>
    <dgm:pt modelId="{8DC13477-0776-4593-B2B2-E3378D0407D9}" type="pres">
      <dgm:prSet presAssocID="{C2A8895A-8FED-4FA7-B651-E246FEA4196A}" presName="node" presStyleLbl="node1" presStyleIdx="0" presStyleCnt="8">
        <dgm:presLayoutVars>
          <dgm:bulletEnabled val="1"/>
        </dgm:presLayoutVars>
      </dgm:prSet>
      <dgm:spPr/>
    </dgm:pt>
    <dgm:pt modelId="{9086E409-72A3-4D86-8B60-212CACC47BC5}" type="pres">
      <dgm:prSet presAssocID="{D6E16D3C-1A66-47CA-8379-3D8D39E72EC1}" presName="sibTrans" presStyleCnt="0"/>
      <dgm:spPr/>
    </dgm:pt>
    <dgm:pt modelId="{0BC669F7-FAF9-4253-83B3-4D0E34FC1E74}" type="pres">
      <dgm:prSet presAssocID="{AFDB7479-00F7-417C-B797-E4CE59516577}" presName="node" presStyleLbl="node1" presStyleIdx="1" presStyleCnt="8">
        <dgm:presLayoutVars>
          <dgm:bulletEnabled val="1"/>
        </dgm:presLayoutVars>
      </dgm:prSet>
      <dgm:spPr/>
    </dgm:pt>
    <dgm:pt modelId="{B7D5E930-E1B5-4D4A-82DF-15F519D8AAE2}" type="pres">
      <dgm:prSet presAssocID="{A9E89D46-D23F-4440-A5AE-B617A4EDA6E6}" presName="sibTrans" presStyleCnt="0"/>
      <dgm:spPr/>
    </dgm:pt>
    <dgm:pt modelId="{20BC9CC1-4D30-47B9-858B-20CB3BA53110}" type="pres">
      <dgm:prSet presAssocID="{AD3D9472-A0DB-4CEF-868E-C0ED4DF0A6AE}" presName="node" presStyleLbl="node1" presStyleIdx="2" presStyleCnt="8">
        <dgm:presLayoutVars>
          <dgm:bulletEnabled val="1"/>
        </dgm:presLayoutVars>
      </dgm:prSet>
      <dgm:spPr/>
    </dgm:pt>
    <dgm:pt modelId="{7AA5A787-0A11-4B8C-8C37-46FA1ADB649B}" type="pres">
      <dgm:prSet presAssocID="{3D39C3E1-28A0-41B1-8006-94C913164439}" presName="sibTrans" presStyleCnt="0"/>
      <dgm:spPr/>
    </dgm:pt>
    <dgm:pt modelId="{2FAD4C76-9218-4C6F-9AD5-6D6841862BA2}" type="pres">
      <dgm:prSet presAssocID="{26362161-851B-4024-9B4C-D66A50D2AFBA}" presName="node" presStyleLbl="node1" presStyleIdx="3" presStyleCnt="8">
        <dgm:presLayoutVars>
          <dgm:bulletEnabled val="1"/>
        </dgm:presLayoutVars>
      </dgm:prSet>
      <dgm:spPr/>
    </dgm:pt>
    <dgm:pt modelId="{C5E0CAB0-49F4-4B96-B169-88DB0C4FDB0A}" type="pres">
      <dgm:prSet presAssocID="{2CD39116-F015-4F1A-9B90-0436A60429E8}" presName="sibTrans" presStyleCnt="0"/>
      <dgm:spPr/>
    </dgm:pt>
    <dgm:pt modelId="{83A8CBED-16D1-4F95-854F-26649E16CBA4}" type="pres">
      <dgm:prSet presAssocID="{38643B98-6557-4DA4-B829-406CA3642299}" presName="node" presStyleLbl="node1" presStyleIdx="4" presStyleCnt="8">
        <dgm:presLayoutVars>
          <dgm:bulletEnabled val="1"/>
        </dgm:presLayoutVars>
      </dgm:prSet>
      <dgm:spPr/>
    </dgm:pt>
    <dgm:pt modelId="{B2231AE2-8693-4341-A7D7-D0F68A680F51}" type="pres">
      <dgm:prSet presAssocID="{22E9EB1C-CA7C-46B9-ADF9-3E7FE721B5FE}" presName="sibTrans" presStyleCnt="0"/>
      <dgm:spPr/>
    </dgm:pt>
    <dgm:pt modelId="{528B3F10-753D-4281-8E86-EE63F3F19342}" type="pres">
      <dgm:prSet presAssocID="{490D07B9-1B69-4696-8184-2E49DA7368AA}" presName="node" presStyleLbl="node1" presStyleIdx="5" presStyleCnt="8">
        <dgm:presLayoutVars>
          <dgm:bulletEnabled val="1"/>
        </dgm:presLayoutVars>
      </dgm:prSet>
      <dgm:spPr/>
    </dgm:pt>
    <dgm:pt modelId="{C33AF117-0100-4BE5-96B7-F9675E4E4445}" type="pres">
      <dgm:prSet presAssocID="{27E11E95-BAFC-4DC8-9DFB-F8CFC89F2DB5}" presName="sibTrans" presStyleCnt="0"/>
      <dgm:spPr/>
    </dgm:pt>
    <dgm:pt modelId="{98873ED8-9884-4680-AB5B-375F42EF903B}" type="pres">
      <dgm:prSet presAssocID="{F106EE2F-2B4E-4997-9F45-BC684233DC68}" presName="node" presStyleLbl="node1" presStyleIdx="6" presStyleCnt="8">
        <dgm:presLayoutVars>
          <dgm:bulletEnabled val="1"/>
        </dgm:presLayoutVars>
      </dgm:prSet>
      <dgm:spPr/>
    </dgm:pt>
    <dgm:pt modelId="{C8866204-6247-448B-B3B6-2133D5788366}" type="pres">
      <dgm:prSet presAssocID="{3F23ED76-939E-4AC2-AEF4-25FE87BB3EE8}" presName="sibTrans" presStyleCnt="0"/>
      <dgm:spPr/>
    </dgm:pt>
    <dgm:pt modelId="{090D47F5-E281-4DB3-8254-316C3DEF8352}" type="pres">
      <dgm:prSet presAssocID="{495D2289-3839-4470-9CAA-4CDC4B8DE8E4}" presName="node" presStyleLbl="node1" presStyleIdx="7" presStyleCnt="8">
        <dgm:presLayoutVars>
          <dgm:bulletEnabled val="1"/>
        </dgm:presLayoutVars>
      </dgm:prSet>
      <dgm:spPr/>
    </dgm:pt>
  </dgm:ptLst>
  <dgm:cxnLst>
    <dgm:cxn modelId="{CFCC480C-DF99-4925-A31C-39FD391D1833}" type="presOf" srcId="{26362161-851B-4024-9B4C-D66A50D2AFBA}" destId="{2FAD4C76-9218-4C6F-9AD5-6D6841862BA2}" srcOrd="0" destOrd="0" presId="urn:microsoft.com/office/officeart/2005/8/layout/default"/>
    <dgm:cxn modelId="{AA7F6711-931C-41B0-80DB-C48BD481B75C}" type="presOf" srcId="{C2A8895A-8FED-4FA7-B651-E246FEA4196A}" destId="{8DC13477-0776-4593-B2B2-E3378D0407D9}" srcOrd="0" destOrd="0" presId="urn:microsoft.com/office/officeart/2005/8/layout/default"/>
    <dgm:cxn modelId="{F6498C27-F975-4829-A7CC-1EE27327F722}" type="presOf" srcId="{F106EE2F-2B4E-4997-9F45-BC684233DC68}" destId="{98873ED8-9884-4680-AB5B-375F42EF903B}" srcOrd="0" destOrd="0" presId="urn:microsoft.com/office/officeart/2005/8/layout/default"/>
    <dgm:cxn modelId="{A6F4FB4B-5C7F-4F04-B419-411EF8281A51}" srcId="{32A26DEA-9448-4D77-9FAA-DCB1EFDA81EB}" destId="{490D07B9-1B69-4696-8184-2E49DA7368AA}" srcOrd="5" destOrd="0" parTransId="{7BF96389-8E51-41C6-AD7B-08E496C6B6C0}" sibTransId="{27E11E95-BAFC-4DC8-9DFB-F8CFC89F2DB5}"/>
    <dgm:cxn modelId="{7F451677-4E21-4440-A2FC-59413A9A62F9}" type="presOf" srcId="{AD3D9472-A0DB-4CEF-868E-C0ED4DF0A6AE}" destId="{20BC9CC1-4D30-47B9-858B-20CB3BA53110}" srcOrd="0" destOrd="0" presId="urn:microsoft.com/office/officeart/2005/8/layout/default"/>
    <dgm:cxn modelId="{87A08D79-26F2-44C8-81B3-3D69B179F409}" srcId="{32A26DEA-9448-4D77-9FAA-DCB1EFDA81EB}" destId="{F106EE2F-2B4E-4997-9F45-BC684233DC68}" srcOrd="6" destOrd="0" parTransId="{8DCC9CFE-76CE-4257-AD74-1E42E87BDC9D}" sibTransId="{3F23ED76-939E-4AC2-AEF4-25FE87BB3EE8}"/>
    <dgm:cxn modelId="{DA71089A-D931-4694-8216-9A9CA4C74C90}" srcId="{32A26DEA-9448-4D77-9FAA-DCB1EFDA81EB}" destId="{38643B98-6557-4DA4-B829-406CA3642299}" srcOrd="4" destOrd="0" parTransId="{10A11807-653B-4011-A613-60F2BDA8E69C}" sibTransId="{22E9EB1C-CA7C-46B9-ADF9-3E7FE721B5FE}"/>
    <dgm:cxn modelId="{9E6BCEAA-E4F6-4671-B8C0-78EADB8FD2F8}" type="presOf" srcId="{38643B98-6557-4DA4-B829-406CA3642299}" destId="{83A8CBED-16D1-4F95-854F-26649E16CBA4}" srcOrd="0" destOrd="0" presId="urn:microsoft.com/office/officeart/2005/8/layout/default"/>
    <dgm:cxn modelId="{FF2826B0-8B91-4C6B-9082-C22925AE019D}" type="presOf" srcId="{32A26DEA-9448-4D77-9FAA-DCB1EFDA81EB}" destId="{AF2FB06E-3558-46DB-ABB3-202A1F4B88C1}" srcOrd="0" destOrd="0" presId="urn:microsoft.com/office/officeart/2005/8/layout/default"/>
    <dgm:cxn modelId="{B21C19C8-DF74-42FF-A3D4-DA3BBEA3E041}" type="presOf" srcId="{AFDB7479-00F7-417C-B797-E4CE59516577}" destId="{0BC669F7-FAF9-4253-83B3-4D0E34FC1E74}" srcOrd="0" destOrd="0" presId="urn:microsoft.com/office/officeart/2005/8/layout/default"/>
    <dgm:cxn modelId="{BAEE57D0-2973-40BE-B471-E437182A18AF}" srcId="{32A26DEA-9448-4D77-9FAA-DCB1EFDA81EB}" destId="{AFDB7479-00F7-417C-B797-E4CE59516577}" srcOrd="1" destOrd="0" parTransId="{EE108170-EF0C-47F7-AFAF-042B1848ADDB}" sibTransId="{A9E89D46-D23F-4440-A5AE-B617A4EDA6E6}"/>
    <dgm:cxn modelId="{B615F9D2-CF79-4ED0-91BC-9A1B09B75093}" srcId="{32A26DEA-9448-4D77-9FAA-DCB1EFDA81EB}" destId="{AD3D9472-A0DB-4CEF-868E-C0ED4DF0A6AE}" srcOrd="2" destOrd="0" parTransId="{1BD8F7E4-82D0-4883-8CAE-93FD0CAD5FBB}" sibTransId="{3D39C3E1-28A0-41B1-8006-94C913164439}"/>
    <dgm:cxn modelId="{67C86AD8-8609-4142-B520-608EFF3054B6}" type="presOf" srcId="{495D2289-3839-4470-9CAA-4CDC4B8DE8E4}" destId="{090D47F5-E281-4DB3-8254-316C3DEF8352}" srcOrd="0" destOrd="0" presId="urn:microsoft.com/office/officeart/2005/8/layout/default"/>
    <dgm:cxn modelId="{34883DE4-3DBD-4218-956F-96E4BC7A7848}" srcId="{32A26DEA-9448-4D77-9FAA-DCB1EFDA81EB}" destId="{26362161-851B-4024-9B4C-D66A50D2AFBA}" srcOrd="3" destOrd="0" parTransId="{C40FB201-7D10-4DC9-A0C2-16B18185AF78}" sibTransId="{2CD39116-F015-4F1A-9B90-0436A60429E8}"/>
    <dgm:cxn modelId="{E4D803E6-C290-471F-AD75-8545DF5499A6}" type="presOf" srcId="{490D07B9-1B69-4696-8184-2E49DA7368AA}" destId="{528B3F10-753D-4281-8E86-EE63F3F19342}" srcOrd="0" destOrd="0" presId="urn:microsoft.com/office/officeart/2005/8/layout/default"/>
    <dgm:cxn modelId="{B59FF4F1-E2A9-4F2A-AF98-8F4E557BF180}" srcId="{32A26DEA-9448-4D77-9FAA-DCB1EFDA81EB}" destId="{495D2289-3839-4470-9CAA-4CDC4B8DE8E4}" srcOrd="7" destOrd="0" parTransId="{4B45F39D-C036-4E51-A99A-780B83601AD0}" sibTransId="{3962BD05-571A-439D-B8A5-52043916B7AF}"/>
    <dgm:cxn modelId="{9BB201FD-CB84-465A-8190-81A1C6E9F4CD}" srcId="{32A26DEA-9448-4D77-9FAA-DCB1EFDA81EB}" destId="{C2A8895A-8FED-4FA7-B651-E246FEA4196A}" srcOrd="0" destOrd="0" parTransId="{4FD60509-D474-4C56-83FC-E12F148D472C}" sibTransId="{D6E16D3C-1A66-47CA-8379-3D8D39E72EC1}"/>
    <dgm:cxn modelId="{A6C046D7-A726-4FAE-90A4-E629443CC63C}" type="presParOf" srcId="{AF2FB06E-3558-46DB-ABB3-202A1F4B88C1}" destId="{8DC13477-0776-4593-B2B2-E3378D0407D9}" srcOrd="0" destOrd="0" presId="urn:microsoft.com/office/officeart/2005/8/layout/default"/>
    <dgm:cxn modelId="{8099A8F5-7608-4043-825C-9B2212344D9C}" type="presParOf" srcId="{AF2FB06E-3558-46DB-ABB3-202A1F4B88C1}" destId="{9086E409-72A3-4D86-8B60-212CACC47BC5}" srcOrd="1" destOrd="0" presId="urn:microsoft.com/office/officeart/2005/8/layout/default"/>
    <dgm:cxn modelId="{62BBE930-E784-41AB-9E71-A813CB0F209E}" type="presParOf" srcId="{AF2FB06E-3558-46DB-ABB3-202A1F4B88C1}" destId="{0BC669F7-FAF9-4253-83B3-4D0E34FC1E74}" srcOrd="2" destOrd="0" presId="urn:microsoft.com/office/officeart/2005/8/layout/default"/>
    <dgm:cxn modelId="{C5B60930-655B-4F33-8AEB-F3570396FA2E}" type="presParOf" srcId="{AF2FB06E-3558-46DB-ABB3-202A1F4B88C1}" destId="{B7D5E930-E1B5-4D4A-82DF-15F519D8AAE2}" srcOrd="3" destOrd="0" presId="urn:microsoft.com/office/officeart/2005/8/layout/default"/>
    <dgm:cxn modelId="{E4C64862-374F-4B1D-8618-33C18482C386}" type="presParOf" srcId="{AF2FB06E-3558-46DB-ABB3-202A1F4B88C1}" destId="{20BC9CC1-4D30-47B9-858B-20CB3BA53110}" srcOrd="4" destOrd="0" presId="urn:microsoft.com/office/officeart/2005/8/layout/default"/>
    <dgm:cxn modelId="{A1D3F244-75AF-487E-8B6E-C941BCC59E46}" type="presParOf" srcId="{AF2FB06E-3558-46DB-ABB3-202A1F4B88C1}" destId="{7AA5A787-0A11-4B8C-8C37-46FA1ADB649B}" srcOrd="5" destOrd="0" presId="urn:microsoft.com/office/officeart/2005/8/layout/default"/>
    <dgm:cxn modelId="{CDCE4BC9-2CD6-45D0-AD7F-70F943F7DF42}" type="presParOf" srcId="{AF2FB06E-3558-46DB-ABB3-202A1F4B88C1}" destId="{2FAD4C76-9218-4C6F-9AD5-6D6841862BA2}" srcOrd="6" destOrd="0" presId="urn:microsoft.com/office/officeart/2005/8/layout/default"/>
    <dgm:cxn modelId="{61966F60-E473-40BD-B38F-E8820E24B4CF}" type="presParOf" srcId="{AF2FB06E-3558-46DB-ABB3-202A1F4B88C1}" destId="{C5E0CAB0-49F4-4B96-B169-88DB0C4FDB0A}" srcOrd="7" destOrd="0" presId="urn:microsoft.com/office/officeart/2005/8/layout/default"/>
    <dgm:cxn modelId="{8BAFEE24-A1BA-491B-BE4D-C45522DBB850}" type="presParOf" srcId="{AF2FB06E-3558-46DB-ABB3-202A1F4B88C1}" destId="{83A8CBED-16D1-4F95-854F-26649E16CBA4}" srcOrd="8" destOrd="0" presId="urn:microsoft.com/office/officeart/2005/8/layout/default"/>
    <dgm:cxn modelId="{627AD997-7EDF-47DA-B4A2-7F696E9425EA}" type="presParOf" srcId="{AF2FB06E-3558-46DB-ABB3-202A1F4B88C1}" destId="{B2231AE2-8693-4341-A7D7-D0F68A680F51}" srcOrd="9" destOrd="0" presId="urn:microsoft.com/office/officeart/2005/8/layout/default"/>
    <dgm:cxn modelId="{6507039A-AE26-4006-9A1C-9E08A47259C5}" type="presParOf" srcId="{AF2FB06E-3558-46DB-ABB3-202A1F4B88C1}" destId="{528B3F10-753D-4281-8E86-EE63F3F19342}" srcOrd="10" destOrd="0" presId="urn:microsoft.com/office/officeart/2005/8/layout/default"/>
    <dgm:cxn modelId="{8107F13D-DB1C-42B9-A30C-948AB83349A3}" type="presParOf" srcId="{AF2FB06E-3558-46DB-ABB3-202A1F4B88C1}" destId="{C33AF117-0100-4BE5-96B7-F9675E4E4445}" srcOrd="11" destOrd="0" presId="urn:microsoft.com/office/officeart/2005/8/layout/default"/>
    <dgm:cxn modelId="{346CBC67-59C1-4B1C-A9D7-6E184C464C83}" type="presParOf" srcId="{AF2FB06E-3558-46DB-ABB3-202A1F4B88C1}" destId="{98873ED8-9884-4680-AB5B-375F42EF903B}" srcOrd="12" destOrd="0" presId="urn:microsoft.com/office/officeart/2005/8/layout/default"/>
    <dgm:cxn modelId="{82496C93-3349-4C4F-BC98-3411D863BB4E}" type="presParOf" srcId="{AF2FB06E-3558-46DB-ABB3-202A1F4B88C1}" destId="{C8866204-6247-448B-B3B6-2133D5788366}" srcOrd="13" destOrd="0" presId="urn:microsoft.com/office/officeart/2005/8/layout/default"/>
    <dgm:cxn modelId="{24E7E15F-765F-416F-9319-2A1F47D83A13}" type="presParOf" srcId="{AF2FB06E-3558-46DB-ABB3-202A1F4B88C1}" destId="{090D47F5-E281-4DB3-8254-316C3DEF835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9C9635-97E1-4D19-BB13-D52DC348EEFE}" type="doc">
      <dgm:prSet loTypeId="urn:microsoft.com/office/officeart/2016/7/layout/RepeatingBendingProcessNew" loCatId="process" qsTypeId="urn:microsoft.com/office/officeart/2005/8/quickstyle/simple4" qsCatId="simple" csTypeId="urn:microsoft.com/office/officeart/2005/8/colors/colorful1" csCatId="colorful" phldr="1"/>
      <dgm:spPr/>
    </dgm:pt>
    <dgm:pt modelId="{1C426AB3-6EC0-4FB2-ABC4-555903664479}">
      <dgm:prSet phldrT="[Text]"/>
      <dgm:spPr/>
      <dgm:t>
        <a:bodyPr/>
        <a:lstStyle/>
        <a:p>
          <a:r>
            <a:rPr lang="en-US" dirty="0"/>
            <a:t>Prepare the dataset</a:t>
          </a:r>
        </a:p>
      </dgm:t>
    </dgm:pt>
    <dgm:pt modelId="{EB4A89D7-11FC-49B2-91B7-A30656B99279}" type="parTrans" cxnId="{8AA33DEA-71CC-4A54-9109-373225BA0F2D}">
      <dgm:prSet/>
      <dgm:spPr/>
      <dgm:t>
        <a:bodyPr/>
        <a:lstStyle/>
        <a:p>
          <a:endParaRPr lang="en-US"/>
        </a:p>
      </dgm:t>
    </dgm:pt>
    <dgm:pt modelId="{16BA1298-ED9D-4E29-849E-6CA1083D1D87}" type="sibTrans" cxnId="{8AA33DEA-71CC-4A54-9109-373225BA0F2D}">
      <dgm:prSet/>
      <dgm:spPr/>
      <dgm:t>
        <a:bodyPr/>
        <a:lstStyle/>
        <a:p>
          <a:endParaRPr lang="en-US"/>
        </a:p>
      </dgm:t>
    </dgm:pt>
    <dgm:pt modelId="{286DCE41-805E-4092-8AF8-826178536A14}">
      <dgm:prSet phldrT="[Text]"/>
      <dgm:spPr/>
      <dgm:t>
        <a:bodyPr/>
        <a:lstStyle/>
        <a:p>
          <a:r>
            <a:rPr lang="en-US" dirty="0"/>
            <a:t>Find pre-trained model</a:t>
          </a:r>
        </a:p>
      </dgm:t>
    </dgm:pt>
    <dgm:pt modelId="{2E36EEDA-69D8-46C7-89CF-627690C255B5}" type="parTrans" cxnId="{8FD3674F-9472-4EE7-A57E-372CDFA3CF3C}">
      <dgm:prSet/>
      <dgm:spPr/>
      <dgm:t>
        <a:bodyPr/>
        <a:lstStyle/>
        <a:p>
          <a:endParaRPr lang="en-US"/>
        </a:p>
      </dgm:t>
    </dgm:pt>
    <dgm:pt modelId="{3FDCE3CD-7917-4BFC-98FD-60395207CF46}" type="sibTrans" cxnId="{8FD3674F-9472-4EE7-A57E-372CDFA3CF3C}">
      <dgm:prSet/>
      <dgm:spPr/>
      <dgm:t>
        <a:bodyPr/>
        <a:lstStyle/>
        <a:p>
          <a:endParaRPr lang="en-US"/>
        </a:p>
      </dgm:t>
    </dgm:pt>
    <dgm:pt modelId="{03A36477-622E-4021-9CC7-91FF502232CF}">
      <dgm:prSet phldrT="[Text]"/>
      <dgm:spPr/>
      <dgm:t>
        <a:bodyPr/>
        <a:lstStyle/>
        <a:p>
          <a:r>
            <a:rPr lang="en-US" dirty="0"/>
            <a:t>Fine tune it as per your </a:t>
          </a:r>
          <a:r>
            <a:rPr lang="en-US" dirty="0" err="1"/>
            <a:t>usecase</a:t>
          </a:r>
          <a:endParaRPr lang="en-US" dirty="0"/>
        </a:p>
      </dgm:t>
    </dgm:pt>
    <dgm:pt modelId="{015B0D47-DDF2-4950-A828-256C405EC068}" type="parTrans" cxnId="{BE4E2F2F-80FC-4560-87F0-4BC2A70F2AB5}">
      <dgm:prSet/>
      <dgm:spPr/>
      <dgm:t>
        <a:bodyPr/>
        <a:lstStyle/>
        <a:p>
          <a:endParaRPr lang="en-US"/>
        </a:p>
      </dgm:t>
    </dgm:pt>
    <dgm:pt modelId="{818D6A01-991A-4B9F-B110-24F136C77F23}" type="sibTrans" cxnId="{BE4E2F2F-80FC-4560-87F0-4BC2A70F2AB5}">
      <dgm:prSet/>
      <dgm:spPr/>
      <dgm:t>
        <a:bodyPr/>
        <a:lstStyle/>
        <a:p>
          <a:endParaRPr lang="en-US"/>
        </a:p>
      </dgm:t>
    </dgm:pt>
    <dgm:pt modelId="{533956A5-EAD6-4AEA-820B-32CEB28D0E1C}">
      <dgm:prSet phldrT="[Text]"/>
      <dgm:spPr/>
      <dgm:t>
        <a:bodyPr/>
        <a:lstStyle/>
        <a:p>
          <a:r>
            <a:rPr lang="en-US" dirty="0"/>
            <a:t>Export, Convert &amp; Deploy</a:t>
          </a:r>
        </a:p>
      </dgm:t>
    </dgm:pt>
    <dgm:pt modelId="{89716DF4-70F8-4846-9BE4-4E87F586E022}" type="parTrans" cxnId="{E9908DE0-A234-4802-86BF-E7241F1C2EB8}">
      <dgm:prSet/>
      <dgm:spPr/>
      <dgm:t>
        <a:bodyPr/>
        <a:lstStyle/>
        <a:p>
          <a:endParaRPr lang="en-US"/>
        </a:p>
      </dgm:t>
    </dgm:pt>
    <dgm:pt modelId="{FA5FD7E0-6393-479B-9AE2-767A31BE9B3E}" type="sibTrans" cxnId="{E9908DE0-A234-4802-86BF-E7241F1C2EB8}">
      <dgm:prSet/>
      <dgm:spPr/>
      <dgm:t>
        <a:bodyPr/>
        <a:lstStyle/>
        <a:p>
          <a:endParaRPr lang="en-US"/>
        </a:p>
      </dgm:t>
    </dgm:pt>
    <dgm:pt modelId="{A955D6AE-820B-483C-8C46-0FD6302D8C34}" type="pres">
      <dgm:prSet presAssocID="{B19C9635-97E1-4D19-BB13-D52DC348EEFE}" presName="Name0" presStyleCnt="0">
        <dgm:presLayoutVars>
          <dgm:dir/>
          <dgm:resizeHandles val="exact"/>
        </dgm:presLayoutVars>
      </dgm:prSet>
      <dgm:spPr/>
    </dgm:pt>
    <dgm:pt modelId="{5EB4789E-65D8-44C8-A5DB-A5C3B9C49DCD}" type="pres">
      <dgm:prSet presAssocID="{1C426AB3-6EC0-4FB2-ABC4-555903664479}" presName="node" presStyleLbl="node1" presStyleIdx="0" presStyleCnt="4">
        <dgm:presLayoutVars>
          <dgm:bulletEnabled val="1"/>
        </dgm:presLayoutVars>
      </dgm:prSet>
      <dgm:spPr/>
    </dgm:pt>
    <dgm:pt modelId="{ADEFB74C-915C-4700-B50C-D2305462402B}" type="pres">
      <dgm:prSet presAssocID="{16BA1298-ED9D-4E29-849E-6CA1083D1D87}" presName="sibTrans" presStyleLbl="sibTrans1D1" presStyleIdx="0" presStyleCnt="3"/>
      <dgm:spPr/>
    </dgm:pt>
    <dgm:pt modelId="{73A914F8-D698-4CED-ACF8-D01D2F9F22AF}" type="pres">
      <dgm:prSet presAssocID="{16BA1298-ED9D-4E29-849E-6CA1083D1D87}" presName="connectorText" presStyleLbl="sibTrans1D1" presStyleIdx="0" presStyleCnt="3"/>
      <dgm:spPr/>
    </dgm:pt>
    <dgm:pt modelId="{A9D573A2-32D4-4976-801B-34022437B097}" type="pres">
      <dgm:prSet presAssocID="{286DCE41-805E-4092-8AF8-826178536A14}" presName="node" presStyleLbl="node1" presStyleIdx="1" presStyleCnt="4">
        <dgm:presLayoutVars>
          <dgm:bulletEnabled val="1"/>
        </dgm:presLayoutVars>
      </dgm:prSet>
      <dgm:spPr/>
    </dgm:pt>
    <dgm:pt modelId="{34132661-1E3B-40DA-B606-561FA6BB1D33}" type="pres">
      <dgm:prSet presAssocID="{3FDCE3CD-7917-4BFC-98FD-60395207CF46}" presName="sibTrans" presStyleLbl="sibTrans1D1" presStyleIdx="1" presStyleCnt="3"/>
      <dgm:spPr/>
    </dgm:pt>
    <dgm:pt modelId="{064AE669-9482-4B96-92C2-24673223AD62}" type="pres">
      <dgm:prSet presAssocID="{3FDCE3CD-7917-4BFC-98FD-60395207CF46}" presName="connectorText" presStyleLbl="sibTrans1D1" presStyleIdx="1" presStyleCnt="3"/>
      <dgm:spPr/>
    </dgm:pt>
    <dgm:pt modelId="{73B44BA8-2908-4589-88AB-12E85464C26B}" type="pres">
      <dgm:prSet presAssocID="{03A36477-622E-4021-9CC7-91FF502232CF}" presName="node" presStyleLbl="node1" presStyleIdx="2" presStyleCnt="4">
        <dgm:presLayoutVars>
          <dgm:bulletEnabled val="1"/>
        </dgm:presLayoutVars>
      </dgm:prSet>
      <dgm:spPr/>
    </dgm:pt>
    <dgm:pt modelId="{C711ADF8-5DC6-44DA-B14D-49B8B095A6CC}" type="pres">
      <dgm:prSet presAssocID="{818D6A01-991A-4B9F-B110-24F136C77F23}" presName="sibTrans" presStyleLbl="sibTrans1D1" presStyleIdx="2" presStyleCnt="3"/>
      <dgm:spPr/>
    </dgm:pt>
    <dgm:pt modelId="{B817136A-8449-4496-B38D-311F783F7394}" type="pres">
      <dgm:prSet presAssocID="{818D6A01-991A-4B9F-B110-24F136C77F23}" presName="connectorText" presStyleLbl="sibTrans1D1" presStyleIdx="2" presStyleCnt="3"/>
      <dgm:spPr/>
    </dgm:pt>
    <dgm:pt modelId="{9E86F39A-5BCE-43B3-A586-DFCBC81DD48B}" type="pres">
      <dgm:prSet presAssocID="{533956A5-EAD6-4AEA-820B-32CEB28D0E1C}" presName="node" presStyleLbl="node1" presStyleIdx="3" presStyleCnt="4">
        <dgm:presLayoutVars>
          <dgm:bulletEnabled val="1"/>
        </dgm:presLayoutVars>
      </dgm:prSet>
      <dgm:spPr/>
    </dgm:pt>
  </dgm:ptLst>
  <dgm:cxnLst>
    <dgm:cxn modelId="{6FF4D915-1F13-4A42-9DA6-CF10B604A576}" type="presOf" srcId="{16BA1298-ED9D-4E29-849E-6CA1083D1D87}" destId="{73A914F8-D698-4CED-ACF8-D01D2F9F22AF}" srcOrd="1" destOrd="0" presId="urn:microsoft.com/office/officeart/2016/7/layout/RepeatingBendingProcessNew"/>
    <dgm:cxn modelId="{449C7025-6033-48F2-A4C6-B0E4F08605DF}" type="presOf" srcId="{1C426AB3-6EC0-4FB2-ABC4-555903664479}" destId="{5EB4789E-65D8-44C8-A5DB-A5C3B9C49DCD}" srcOrd="0" destOrd="0" presId="urn:microsoft.com/office/officeart/2016/7/layout/RepeatingBendingProcessNew"/>
    <dgm:cxn modelId="{BE4E2F2F-80FC-4560-87F0-4BC2A70F2AB5}" srcId="{B19C9635-97E1-4D19-BB13-D52DC348EEFE}" destId="{03A36477-622E-4021-9CC7-91FF502232CF}" srcOrd="2" destOrd="0" parTransId="{015B0D47-DDF2-4950-A828-256C405EC068}" sibTransId="{818D6A01-991A-4B9F-B110-24F136C77F23}"/>
    <dgm:cxn modelId="{8EC5E936-65FB-4D08-9C8D-6C826C995933}" type="presOf" srcId="{B19C9635-97E1-4D19-BB13-D52DC348EEFE}" destId="{A955D6AE-820B-483C-8C46-0FD6302D8C34}" srcOrd="0" destOrd="0" presId="urn:microsoft.com/office/officeart/2016/7/layout/RepeatingBendingProcessNew"/>
    <dgm:cxn modelId="{739BA560-18D4-4F9D-B6DE-8FD670801672}" type="presOf" srcId="{533956A5-EAD6-4AEA-820B-32CEB28D0E1C}" destId="{9E86F39A-5BCE-43B3-A586-DFCBC81DD48B}" srcOrd="0" destOrd="0" presId="urn:microsoft.com/office/officeart/2016/7/layout/RepeatingBendingProcessNew"/>
    <dgm:cxn modelId="{8FD3674F-9472-4EE7-A57E-372CDFA3CF3C}" srcId="{B19C9635-97E1-4D19-BB13-D52DC348EEFE}" destId="{286DCE41-805E-4092-8AF8-826178536A14}" srcOrd="1" destOrd="0" parTransId="{2E36EEDA-69D8-46C7-89CF-627690C255B5}" sibTransId="{3FDCE3CD-7917-4BFC-98FD-60395207CF46}"/>
    <dgm:cxn modelId="{EA26DC6F-39BB-4846-8E79-6550BCB0D4A3}" type="presOf" srcId="{818D6A01-991A-4B9F-B110-24F136C77F23}" destId="{C711ADF8-5DC6-44DA-B14D-49B8B095A6CC}" srcOrd="0" destOrd="0" presId="urn:microsoft.com/office/officeart/2016/7/layout/RepeatingBendingProcessNew"/>
    <dgm:cxn modelId="{91B6DC55-FB27-4A00-A847-FD7AD07D9592}" type="presOf" srcId="{16BA1298-ED9D-4E29-849E-6CA1083D1D87}" destId="{ADEFB74C-915C-4700-B50C-D2305462402B}" srcOrd="0" destOrd="0" presId="urn:microsoft.com/office/officeart/2016/7/layout/RepeatingBendingProcessNew"/>
    <dgm:cxn modelId="{76C5387D-B910-4EB7-B462-4BC058AB36C6}" type="presOf" srcId="{3FDCE3CD-7917-4BFC-98FD-60395207CF46}" destId="{064AE669-9482-4B96-92C2-24673223AD62}" srcOrd="1" destOrd="0" presId="urn:microsoft.com/office/officeart/2016/7/layout/RepeatingBendingProcessNew"/>
    <dgm:cxn modelId="{ADC32090-151A-404F-BB0D-D5DE416CD107}" type="presOf" srcId="{3FDCE3CD-7917-4BFC-98FD-60395207CF46}" destId="{34132661-1E3B-40DA-B606-561FA6BB1D33}" srcOrd="0" destOrd="0" presId="urn:microsoft.com/office/officeart/2016/7/layout/RepeatingBendingProcessNew"/>
    <dgm:cxn modelId="{2008B2B2-8B86-4A2D-9FFF-4CD8C323B862}" type="presOf" srcId="{286DCE41-805E-4092-8AF8-826178536A14}" destId="{A9D573A2-32D4-4976-801B-34022437B097}" srcOrd="0" destOrd="0" presId="urn:microsoft.com/office/officeart/2016/7/layout/RepeatingBendingProcessNew"/>
    <dgm:cxn modelId="{474A86BF-4454-4F3C-BAE3-7D9CDF129A31}" type="presOf" srcId="{03A36477-622E-4021-9CC7-91FF502232CF}" destId="{73B44BA8-2908-4589-88AB-12E85464C26B}" srcOrd="0" destOrd="0" presId="urn:microsoft.com/office/officeart/2016/7/layout/RepeatingBendingProcessNew"/>
    <dgm:cxn modelId="{E2D743DD-8AB4-4CB9-B64D-1DA95E0417F2}" type="presOf" srcId="{818D6A01-991A-4B9F-B110-24F136C77F23}" destId="{B817136A-8449-4496-B38D-311F783F7394}" srcOrd="1" destOrd="0" presId="urn:microsoft.com/office/officeart/2016/7/layout/RepeatingBendingProcessNew"/>
    <dgm:cxn modelId="{E9908DE0-A234-4802-86BF-E7241F1C2EB8}" srcId="{B19C9635-97E1-4D19-BB13-D52DC348EEFE}" destId="{533956A5-EAD6-4AEA-820B-32CEB28D0E1C}" srcOrd="3" destOrd="0" parTransId="{89716DF4-70F8-4846-9BE4-4E87F586E022}" sibTransId="{FA5FD7E0-6393-479B-9AE2-767A31BE9B3E}"/>
    <dgm:cxn modelId="{8AA33DEA-71CC-4A54-9109-373225BA0F2D}" srcId="{B19C9635-97E1-4D19-BB13-D52DC348EEFE}" destId="{1C426AB3-6EC0-4FB2-ABC4-555903664479}" srcOrd="0" destOrd="0" parTransId="{EB4A89D7-11FC-49B2-91B7-A30656B99279}" sibTransId="{16BA1298-ED9D-4E29-849E-6CA1083D1D87}"/>
    <dgm:cxn modelId="{8A69A1BC-C23C-492C-A6A8-DCA1592A5D03}" type="presParOf" srcId="{A955D6AE-820B-483C-8C46-0FD6302D8C34}" destId="{5EB4789E-65D8-44C8-A5DB-A5C3B9C49DCD}" srcOrd="0" destOrd="0" presId="urn:microsoft.com/office/officeart/2016/7/layout/RepeatingBendingProcessNew"/>
    <dgm:cxn modelId="{24271217-8437-42D2-ACFB-41CCE30CE20B}" type="presParOf" srcId="{A955D6AE-820B-483C-8C46-0FD6302D8C34}" destId="{ADEFB74C-915C-4700-B50C-D2305462402B}" srcOrd="1" destOrd="0" presId="urn:microsoft.com/office/officeart/2016/7/layout/RepeatingBendingProcessNew"/>
    <dgm:cxn modelId="{EF844C43-5C94-4413-A259-E982A24A1FD8}" type="presParOf" srcId="{ADEFB74C-915C-4700-B50C-D2305462402B}" destId="{73A914F8-D698-4CED-ACF8-D01D2F9F22AF}" srcOrd="0" destOrd="0" presId="urn:microsoft.com/office/officeart/2016/7/layout/RepeatingBendingProcessNew"/>
    <dgm:cxn modelId="{04F50B78-D90E-4119-B728-6B6470B0D1D8}" type="presParOf" srcId="{A955D6AE-820B-483C-8C46-0FD6302D8C34}" destId="{A9D573A2-32D4-4976-801B-34022437B097}" srcOrd="2" destOrd="0" presId="urn:microsoft.com/office/officeart/2016/7/layout/RepeatingBendingProcessNew"/>
    <dgm:cxn modelId="{281757BA-D9C8-4F14-A034-692B10092C58}" type="presParOf" srcId="{A955D6AE-820B-483C-8C46-0FD6302D8C34}" destId="{34132661-1E3B-40DA-B606-561FA6BB1D33}" srcOrd="3" destOrd="0" presId="urn:microsoft.com/office/officeart/2016/7/layout/RepeatingBendingProcessNew"/>
    <dgm:cxn modelId="{49D0ACDD-9E04-4A7A-9393-6A2CC0D818F8}" type="presParOf" srcId="{34132661-1E3B-40DA-B606-561FA6BB1D33}" destId="{064AE669-9482-4B96-92C2-24673223AD62}" srcOrd="0" destOrd="0" presId="urn:microsoft.com/office/officeart/2016/7/layout/RepeatingBendingProcessNew"/>
    <dgm:cxn modelId="{68A550A6-A635-4AC2-BB3C-4335BF9F4F8E}" type="presParOf" srcId="{A955D6AE-820B-483C-8C46-0FD6302D8C34}" destId="{73B44BA8-2908-4589-88AB-12E85464C26B}" srcOrd="4" destOrd="0" presId="urn:microsoft.com/office/officeart/2016/7/layout/RepeatingBendingProcessNew"/>
    <dgm:cxn modelId="{2ED93F6D-5164-4E98-9DBF-C2C453987A63}" type="presParOf" srcId="{A955D6AE-820B-483C-8C46-0FD6302D8C34}" destId="{C711ADF8-5DC6-44DA-B14D-49B8B095A6CC}" srcOrd="5" destOrd="0" presId="urn:microsoft.com/office/officeart/2016/7/layout/RepeatingBendingProcessNew"/>
    <dgm:cxn modelId="{1E81135C-2CFB-4B16-88F8-E4D21C0B01A0}" type="presParOf" srcId="{C711ADF8-5DC6-44DA-B14D-49B8B095A6CC}" destId="{B817136A-8449-4496-B38D-311F783F7394}" srcOrd="0" destOrd="0" presId="urn:microsoft.com/office/officeart/2016/7/layout/RepeatingBendingProcessNew"/>
    <dgm:cxn modelId="{6CD5B745-34EA-40FB-B211-52DE25F15D8F}" type="presParOf" srcId="{A955D6AE-820B-483C-8C46-0FD6302D8C34}" destId="{9E86F39A-5BCE-43B3-A586-DFCBC81DD48B}"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3E7241-8C69-4C34-BC37-DC9ECE9C58AC}"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75B09082-9743-4579-BF0E-C0EED7558578}">
      <dgm:prSet/>
      <dgm:spPr/>
      <dgm:t>
        <a:bodyPr/>
        <a:lstStyle/>
        <a:p>
          <a:r>
            <a:rPr lang="en-US"/>
            <a:t>Accuracy</a:t>
          </a:r>
        </a:p>
      </dgm:t>
    </dgm:pt>
    <dgm:pt modelId="{CDAC8539-AE0D-46D6-A94E-3F1222C75117}" type="parTrans" cxnId="{2DE06D06-BAEB-4A5E-82DD-94F4C891B84C}">
      <dgm:prSet/>
      <dgm:spPr/>
      <dgm:t>
        <a:bodyPr/>
        <a:lstStyle/>
        <a:p>
          <a:endParaRPr lang="en-US"/>
        </a:p>
      </dgm:t>
    </dgm:pt>
    <dgm:pt modelId="{321C95E6-EFCF-45E4-A1AB-0AD23BE50943}" type="sibTrans" cxnId="{2DE06D06-BAEB-4A5E-82DD-94F4C891B84C}">
      <dgm:prSet/>
      <dgm:spPr/>
      <dgm:t>
        <a:bodyPr/>
        <a:lstStyle/>
        <a:p>
          <a:endParaRPr lang="en-US"/>
        </a:p>
      </dgm:t>
    </dgm:pt>
    <dgm:pt modelId="{C91E42DE-61DC-415D-A5A5-CD31F72EC6D8}">
      <dgm:prSet/>
      <dgm:spPr/>
      <dgm:t>
        <a:bodyPr/>
        <a:lstStyle/>
        <a:p>
          <a:r>
            <a:rPr lang="en-US"/>
            <a:t>Difficulty of dataset/task to be considered. Requires more complex DNN models</a:t>
          </a:r>
        </a:p>
      </dgm:t>
    </dgm:pt>
    <dgm:pt modelId="{4CDF71D1-3597-4DD2-B60E-ABDE5683C0C5}" type="parTrans" cxnId="{763666AE-32D5-4302-8CBC-710D28EB503D}">
      <dgm:prSet/>
      <dgm:spPr/>
      <dgm:t>
        <a:bodyPr/>
        <a:lstStyle/>
        <a:p>
          <a:endParaRPr lang="en-US"/>
        </a:p>
      </dgm:t>
    </dgm:pt>
    <dgm:pt modelId="{35FF1AE8-3BA8-4FDC-9875-E77D27E27942}" type="sibTrans" cxnId="{763666AE-32D5-4302-8CBC-710D28EB503D}">
      <dgm:prSet/>
      <dgm:spPr/>
      <dgm:t>
        <a:bodyPr/>
        <a:lstStyle/>
        <a:p>
          <a:endParaRPr lang="en-US"/>
        </a:p>
      </dgm:t>
    </dgm:pt>
    <dgm:pt modelId="{7224F323-CB0A-49A5-8D82-1122550D2C00}">
      <dgm:prSet/>
      <dgm:spPr/>
      <dgm:t>
        <a:bodyPr/>
        <a:lstStyle/>
        <a:p>
          <a:r>
            <a:rPr lang="en-US"/>
            <a:t>Throughput</a:t>
          </a:r>
        </a:p>
      </dgm:t>
    </dgm:pt>
    <dgm:pt modelId="{997F4974-B5C2-4B3F-8847-E4541C71F5B1}" type="parTrans" cxnId="{D4282EFE-26A9-4DC2-BB61-65753AE1D18D}">
      <dgm:prSet/>
      <dgm:spPr/>
      <dgm:t>
        <a:bodyPr/>
        <a:lstStyle/>
        <a:p>
          <a:endParaRPr lang="en-US"/>
        </a:p>
      </dgm:t>
    </dgm:pt>
    <dgm:pt modelId="{67A2EE08-02AB-4276-9835-931788235E49}" type="sibTrans" cxnId="{D4282EFE-26A9-4DC2-BB61-65753AE1D18D}">
      <dgm:prSet/>
      <dgm:spPr/>
      <dgm:t>
        <a:bodyPr/>
        <a:lstStyle/>
        <a:p>
          <a:endParaRPr lang="en-US"/>
        </a:p>
      </dgm:t>
    </dgm:pt>
    <dgm:pt modelId="{3F883CAA-B5E5-4DDF-9B04-945D3A3385F5}">
      <dgm:prSet/>
      <dgm:spPr/>
      <dgm:t>
        <a:bodyPr/>
        <a:lstStyle/>
        <a:p>
          <a:r>
            <a:rPr lang="en-US"/>
            <a:t>Runtime for running specific DNN models</a:t>
          </a:r>
        </a:p>
      </dgm:t>
    </dgm:pt>
    <dgm:pt modelId="{D5EBAAA7-31F2-4F8E-AF57-AF8CB80F3743}" type="parTrans" cxnId="{64C9226E-D1DF-4B78-A6FC-874BA673BE10}">
      <dgm:prSet/>
      <dgm:spPr/>
      <dgm:t>
        <a:bodyPr/>
        <a:lstStyle/>
        <a:p>
          <a:endParaRPr lang="en-US"/>
        </a:p>
      </dgm:t>
    </dgm:pt>
    <dgm:pt modelId="{C68E5369-B10E-4137-8CC5-012129D9A6A4}" type="sibTrans" cxnId="{64C9226E-D1DF-4B78-A6FC-874BA673BE10}">
      <dgm:prSet/>
      <dgm:spPr/>
      <dgm:t>
        <a:bodyPr/>
        <a:lstStyle/>
        <a:p>
          <a:endParaRPr lang="en-US"/>
        </a:p>
      </dgm:t>
    </dgm:pt>
    <dgm:pt modelId="{23581C07-CF36-480A-AB73-1ED6C6FF934A}">
      <dgm:prSet/>
      <dgm:spPr/>
      <dgm:t>
        <a:bodyPr/>
        <a:lstStyle/>
        <a:p>
          <a:r>
            <a:rPr lang="en-US"/>
            <a:t>Latency</a:t>
          </a:r>
        </a:p>
      </dgm:t>
    </dgm:pt>
    <dgm:pt modelId="{6A6C1FCB-C608-4219-A363-956B8A2EF19F}" type="parTrans" cxnId="{AB1DD39E-6D67-4D9E-8BBA-782D7FDA88FD}">
      <dgm:prSet/>
      <dgm:spPr/>
      <dgm:t>
        <a:bodyPr/>
        <a:lstStyle/>
        <a:p>
          <a:endParaRPr lang="en-US"/>
        </a:p>
      </dgm:t>
    </dgm:pt>
    <dgm:pt modelId="{2DA9C504-F427-4750-ACF7-69BB901F534E}" type="sibTrans" cxnId="{AB1DD39E-6D67-4D9E-8BBA-782D7FDA88FD}">
      <dgm:prSet/>
      <dgm:spPr/>
      <dgm:t>
        <a:bodyPr/>
        <a:lstStyle/>
        <a:p>
          <a:endParaRPr lang="en-US"/>
        </a:p>
      </dgm:t>
    </dgm:pt>
    <dgm:pt modelId="{267011B8-4FE8-46EE-804D-09701E8266DC}">
      <dgm:prSet/>
      <dgm:spPr/>
      <dgm:t>
        <a:bodyPr/>
        <a:lstStyle/>
        <a:p>
          <a:r>
            <a:rPr lang="en-US"/>
            <a:t>Batch size used in evaluation</a:t>
          </a:r>
        </a:p>
      </dgm:t>
    </dgm:pt>
    <dgm:pt modelId="{0DA23F0A-8FF4-493F-99D3-A4AC19497C89}" type="parTrans" cxnId="{C29FA0E9-80D0-43B2-ADD8-E0762A8A9BA9}">
      <dgm:prSet/>
      <dgm:spPr/>
      <dgm:t>
        <a:bodyPr/>
        <a:lstStyle/>
        <a:p>
          <a:endParaRPr lang="en-US"/>
        </a:p>
      </dgm:t>
    </dgm:pt>
    <dgm:pt modelId="{B8953720-7789-49DC-83B8-AD73373ADD20}" type="sibTrans" cxnId="{C29FA0E9-80D0-43B2-ADD8-E0762A8A9BA9}">
      <dgm:prSet/>
      <dgm:spPr/>
      <dgm:t>
        <a:bodyPr/>
        <a:lstStyle/>
        <a:p>
          <a:endParaRPr lang="en-US"/>
        </a:p>
      </dgm:t>
    </dgm:pt>
    <dgm:pt modelId="{2FDB2ACE-DE71-4622-BDE2-4E3B93F59864}">
      <dgm:prSet/>
      <dgm:spPr/>
      <dgm:t>
        <a:bodyPr/>
        <a:lstStyle/>
        <a:p>
          <a:r>
            <a:rPr lang="en-US"/>
            <a:t>Energy and power</a:t>
          </a:r>
        </a:p>
      </dgm:t>
    </dgm:pt>
    <dgm:pt modelId="{D4F8B2BE-FB03-4024-8862-49D46A979EBC}" type="parTrans" cxnId="{138D251B-FDC6-42FC-9463-BDAA7F760CBB}">
      <dgm:prSet/>
      <dgm:spPr/>
      <dgm:t>
        <a:bodyPr/>
        <a:lstStyle/>
        <a:p>
          <a:endParaRPr lang="en-US"/>
        </a:p>
      </dgm:t>
    </dgm:pt>
    <dgm:pt modelId="{26F1991A-6E51-46A6-921E-DF6E2681F3A1}" type="sibTrans" cxnId="{138D251B-FDC6-42FC-9463-BDAA7F760CBB}">
      <dgm:prSet/>
      <dgm:spPr/>
      <dgm:t>
        <a:bodyPr/>
        <a:lstStyle/>
        <a:p>
          <a:endParaRPr lang="en-US"/>
        </a:p>
      </dgm:t>
    </dgm:pt>
    <dgm:pt modelId="{A60A6EA1-2A57-46F6-B3A0-7C6C831AF46E}">
      <dgm:prSet/>
      <dgm:spPr/>
      <dgm:t>
        <a:bodyPr/>
        <a:lstStyle/>
        <a:p>
          <a:r>
            <a:rPr lang="en-US"/>
            <a:t>Power consumption for running DNN models (DRAM for off chip memory access)</a:t>
          </a:r>
        </a:p>
      </dgm:t>
    </dgm:pt>
    <dgm:pt modelId="{A03F9F98-FA78-480A-8542-616404365282}" type="parTrans" cxnId="{7DCE9E0E-1D2E-4C5C-9E85-19E159350363}">
      <dgm:prSet/>
      <dgm:spPr/>
      <dgm:t>
        <a:bodyPr/>
        <a:lstStyle/>
        <a:p>
          <a:endParaRPr lang="en-US"/>
        </a:p>
      </dgm:t>
    </dgm:pt>
    <dgm:pt modelId="{339B589C-8D3E-4C47-9557-99DCFB4D95DF}" type="sibTrans" cxnId="{7DCE9E0E-1D2E-4C5C-9E85-19E159350363}">
      <dgm:prSet/>
      <dgm:spPr/>
      <dgm:t>
        <a:bodyPr/>
        <a:lstStyle/>
        <a:p>
          <a:endParaRPr lang="en-US"/>
        </a:p>
      </dgm:t>
    </dgm:pt>
    <dgm:pt modelId="{AD5788F8-5B7A-46C0-9890-CDB0863CE2D0}">
      <dgm:prSet/>
      <dgm:spPr/>
      <dgm:t>
        <a:bodyPr/>
        <a:lstStyle/>
        <a:p>
          <a:r>
            <a:rPr lang="en-US"/>
            <a:t>Hardware cost</a:t>
          </a:r>
        </a:p>
      </dgm:t>
    </dgm:pt>
    <dgm:pt modelId="{680BB3F2-5FC3-4E5C-A2B9-EB87D1F0209E}" type="parTrans" cxnId="{64C32B18-9AF6-462A-9679-5E3D2683C3CE}">
      <dgm:prSet/>
      <dgm:spPr/>
      <dgm:t>
        <a:bodyPr/>
        <a:lstStyle/>
        <a:p>
          <a:endParaRPr lang="en-US"/>
        </a:p>
      </dgm:t>
    </dgm:pt>
    <dgm:pt modelId="{F559B248-C1D9-4148-84CD-CEF443649C23}" type="sibTrans" cxnId="{64C32B18-9AF6-462A-9679-5E3D2683C3CE}">
      <dgm:prSet/>
      <dgm:spPr/>
      <dgm:t>
        <a:bodyPr/>
        <a:lstStyle/>
        <a:p>
          <a:endParaRPr lang="en-US"/>
        </a:p>
      </dgm:t>
    </dgm:pt>
    <dgm:pt modelId="{48AB460C-DC9C-4596-8C3A-3DE49CFAB587}">
      <dgm:prSet/>
      <dgm:spPr/>
      <dgm:t>
        <a:bodyPr/>
        <a:lstStyle/>
        <a:p>
          <a:r>
            <a:rPr lang="en-US"/>
            <a:t>On chip storage</a:t>
          </a:r>
        </a:p>
      </dgm:t>
    </dgm:pt>
    <dgm:pt modelId="{5F867FA6-B462-47B6-8BD1-8B243A68AC98}" type="parTrans" cxnId="{C3E72C30-06FE-4E4E-A879-3819D92EFCAA}">
      <dgm:prSet/>
      <dgm:spPr/>
      <dgm:t>
        <a:bodyPr/>
        <a:lstStyle/>
        <a:p>
          <a:endParaRPr lang="en-US"/>
        </a:p>
      </dgm:t>
    </dgm:pt>
    <dgm:pt modelId="{D87DB79E-E31B-48BF-A038-FE96047F8F3B}" type="sibTrans" cxnId="{C3E72C30-06FE-4E4E-A879-3819D92EFCAA}">
      <dgm:prSet/>
      <dgm:spPr/>
      <dgm:t>
        <a:bodyPr/>
        <a:lstStyle/>
        <a:p>
          <a:endParaRPr lang="en-US"/>
        </a:p>
      </dgm:t>
    </dgm:pt>
    <dgm:pt modelId="{7A30F4FE-18D1-470D-A65F-B8BCF47F84B1}">
      <dgm:prSet/>
      <dgm:spPr/>
      <dgm:t>
        <a:bodyPr/>
        <a:lstStyle/>
        <a:p>
          <a:r>
            <a:rPr lang="en-US"/>
            <a:t>Flexibility</a:t>
          </a:r>
        </a:p>
      </dgm:t>
    </dgm:pt>
    <dgm:pt modelId="{86941BE5-2204-42D1-9DF6-52DE8111B3AF}" type="parTrans" cxnId="{0269BA3B-8816-4B64-8D0E-03F33319B88A}">
      <dgm:prSet/>
      <dgm:spPr/>
      <dgm:t>
        <a:bodyPr/>
        <a:lstStyle/>
        <a:p>
          <a:endParaRPr lang="en-US"/>
        </a:p>
      </dgm:t>
    </dgm:pt>
    <dgm:pt modelId="{FB797A36-88D6-4B14-8DD4-466C3A7A6F2C}" type="sibTrans" cxnId="{0269BA3B-8816-4B64-8D0E-03F33319B88A}">
      <dgm:prSet/>
      <dgm:spPr/>
      <dgm:t>
        <a:bodyPr/>
        <a:lstStyle/>
        <a:p>
          <a:endParaRPr lang="en-US"/>
        </a:p>
      </dgm:t>
    </dgm:pt>
    <dgm:pt modelId="{21976AF3-4B9D-47D9-A977-511E666C27CF}">
      <dgm:prSet/>
      <dgm:spPr/>
      <dgm:t>
        <a:bodyPr/>
        <a:lstStyle/>
        <a:p>
          <a:r>
            <a:rPr lang="en-US"/>
            <a:t>Performance across range of DNN models and tasks</a:t>
          </a:r>
        </a:p>
      </dgm:t>
    </dgm:pt>
    <dgm:pt modelId="{0AD33A17-D5BA-4C9C-8E7C-621007A05C7D}" type="parTrans" cxnId="{0F3AAF6A-53F8-4FB6-8E16-EA30605EA8EA}">
      <dgm:prSet/>
      <dgm:spPr/>
      <dgm:t>
        <a:bodyPr/>
        <a:lstStyle/>
        <a:p>
          <a:endParaRPr lang="en-US"/>
        </a:p>
      </dgm:t>
    </dgm:pt>
    <dgm:pt modelId="{273FB2CE-1D14-45C7-BEDC-262DB47759EE}" type="sibTrans" cxnId="{0F3AAF6A-53F8-4FB6-8E16-EA30605EA8EA}">
      <dgm:prSet/>
      <dgm:spPr/>
      <dgm:t>
        <a:bodyPr/>
        <a:lstStyle/>
        <a:p>
          <a:endParaRPr lang="en-US"/>
        </a:p>
      </dgm:t>
    </dgm:pt>
    <dgm:pt modelId="{6341B8BE-CEB5-45E2-9CBD-9CCCD962F95E}">
      <dgm:prSet/>
      <dgm:spPr/>
      <dgm:t>
        <a:bodyPr/>
        <a:lstStyle/>
        <a:p>
          <a:r>
            <a:rPr lang="en-US"/>
            <a:t>Scalability</a:t>
          </a:r>
        </a:p>
      </dgm:t>
    </dgm:pt>
    <dgm:pt modelId="{57AEED23-F42E-4D0C-9BA7-75F24B44256F}" type="parTrans" cxnId="{715ABD19-FC55-46A2-AC39-F79B33BA2A16}">
      <dgm:prSet/>
      <dgm:spPr/>
      <dgm:t>
        <a:bodyPr/>
        <a:lstStyle/>
        <a:p>
          <a:endParaRPr lang="en-US"/>
        </a:p>
      </dgm:t>
    </dgm:pt>
    <dgm:pt modelId="{E9299B9D-3E8B-4DAC-975C-80AD04038581}" type="sibTrans" cxnId="{715ABD19-FC55-46A2-AC39-F79B33BA2A16}">
      <dgm:prSet/>
      <dgm:spPr/>
      <dgm:t>
        <a:bodyPr/>
        <a:lstStyle/>
        <a:p>
          <a:endParaRPr lang="en-US"/>
        </a:p>
      </dgm:t>
    </dgm:pt>
    <dgm:pt modelId="{31B52A39-091C-4072-8C37-1CBF0E0BB0C3}">
      <dgm:prSet/>
      <dgm:spPr/>
      <dgm:t>
        <a:bodyPr/>
        <a:lstStyle/>
        <a:p>
          <a:r>
            <a:rPr lang="en-US"/>
            <a:t>Scaling of performance with amount of resources</a:t>
          </a:r>
        </a:p>
      </dgm:t>
    </dgm:pt>
    <dgm:pt modelId="{B3AF3109-C447-402B-A9AC-BDA3A764CFE2}" type="parTrans" cxnId="{DB908C83-D1B9-4851-9A9A-3500C9BA2EB2}">
      <dgm:prSet/>
      <dgm:spPr/>
      <dgm:t>
        <a:bodyPr/>
        <a:lstStyle/>
        <a:p>
          <a:endParaRPr lang="en-US"/>
        </a:p>
      </dgm:t>
    </dgm:pt>
    <dgm:pt modelId="{EE8E48E5-6D75-434F-BA9E-ADE07B1A5F0C}" type="sibTrans" cxnId="{DB908C83-D1B9-4851-9A9A-3500C9BA2EB2}">
      <dgm:prSet/>
      <dgm:spPr/>
      <dgm:t>
        <a:bodyPr/>
        <a:lstStyle/>
        <a:p>
          <a:endParaRPr lang="en-US"/>
        </a:p>
      </dgm:t>
    </dgm:pt>
    <dgm:pt modelId="{7F552300-C990-4683-8A76-7B5FCEC7A499}" type="pres">
      <dgm:prSet presAssocID="{1D3E7241-8C69-4C34-BC37-DC9ECE9C58AC}" presName="Name0" presStyleCnt="0">
        <dgm:presLayoutVars>
          <dgm:dir/>
          <dgm:animLvl val="lvl"/>
          <dgm:resizeHandles val="exact"/>
        </dgm:presLayoutVars>
      </dgm:prSet>
      <dgm:spPr/>
    </dgm:pt>
    <dgm:pt modelId="{A91E56FC-9AB0-4397-8B21-2DB306B05FFC}" type="pres">
      <dgm:prSet presAssocID="{75B09082-9743-4579-BF0E-C0EED7558578}" presName="linNode" presStyleCnt="0"/>
      <dgm:spPr/>
    </dgm:pt>
    <dgm:pt modelId="{BD9B8086-7E34-4FBD-9E71-20CEF24B5583}" type="pres">
      <dgm:prSet presAssocID="{75B09082-9743-4579-BF0E-C0EED7558578}" presName="parentText" presStyleLbl="alignNode1" presStyleIdx="0" presStyleCnt="7">
        <dgm:presLayoutVars>
          <dgm:chMax val="1"/>
          <dgm:bulletEnabled/>
        </dgm:presLayoutVars>
      </dgm:prSet>
      <dgm:spPr/>
    </dgm:pt>
    <dgm:pt modelId="{04FCC390-81EF-4876-B530-525B7AA3119F}" type="pres">
      <dgm:prSet presAssocID="{75B09082-9743-4579-BF0E-C0EED7558578}" presName="descendantText" presStyleLbl="alignAccFollowNode1" presStyleIdx="0" presStyleCnt="7">
        <dgm:presLayoutVars>
          <dgm:bulletEnabled/>
        </dgm:presLayoutVars>
      </dgm:prSet>
      <dgm:spPr/>
    </dgm:pt>
    <dgm:pt modelId="{EF72C77C-B035-47D6-9B01-5EAD4A91324E}" type="pres">
      <dgm:prSet presAssocID="{321C95E6-EFCF-45E4-A1AB-0AD23BE50943}" presName="sp" presStyleCnt="0"/>
      <dgm:spPr/>
    </dgm:pt>
    <dgm:pt modelId="{CBF380F9-1038-4EEC-8A1C-66CBFB27742F}" type="pres">
      <dgm:prSet presAssocID="{7224F323-CB0A-49A5-8D82-1122550D2C00}" presName="linNode" presStyleCnt="0"/>
      <dgm:spPr/>
    </dgm:pt>
    <dgm:pt modelId="{318B8F8E-7ADD-474D-A04F-D423A73E1456}" type="pres">
      <dgm:prSet presAssocID="{7224F323-CB0A-49A5-8D82-1122550D2C00}" presName="parentText" presStyleLbl="alignNode1" presStyleIdx="1" presStyleCnt="7">
        <dgm:presLayoutVars>
          <dgm:chMax val="1"/>
          <dgm:bulletEnabled/>
        </dgm:presLayoutVars>
      </dgm:prSet>
      <dgm:spPr/>
    </dgm:pt>
    <dgm:pt modelId="{B8E2EC27-177A-4B86-843A-84991D69BBED}" type="pres">
      <dgm:prSet presAssocID="{7224F323-CB0A-49A5-8D82-1122550D2C00}" presName="descendantText" presStyleLbl="alignAccFollowNode1" presStyleIdx="1" presStyleCnt="7">
        <dgm:presLayoutVars>
          <dgm:bulletEnabled/>
        </dgm:presLayoutVars>
      </dgm:prSet>
      <dgm:spPr/>
    </dgm:pt>
    <dgm:pt modelId="{AF068AF6-36CA-4512-95F6-E51F57F46972}" type="pres">
      <dgm:prSet presAssocID="{67A2EE08-02AB-4276-9835-931788235E49}" presName="sp" presStyleCnt="0"/>
      <dgm:spPr/>
    </dgm:pt>
    <dgm:pt modelId="{1CF76EAB-CE1A-4DC6-8DD7-A5DAB1B83B45}" type="pres">
      <dgm:prSet presAssocID="{23581C07-CF36-480A-AB73-1ED6C6FF934A}" presName="linNode" presStyleCnt="0"/>
      <dgm:spPr/>
    </dgm:pt>
    <dgm:pt modelId="{79F3597B-BA5A-4C80-8C74-C85B9C352ED8}" type="pres">
      <dgm:prSet presAssocID="{23581C07-CF36-480A-AB73-1ED6C6FF934A}" presName="parentText" presStyleLbl="alignNode1" presStyleIdx="2" presStyleCnt="7">
        <dgm:presLayoutVars>
          <dgm:chMax val="1"/>
          <dgm:bulletEnabled/>
        </dgm:presLayoutVars>
      </dgm:prSet>
      <dgm:spPr/>
    </dgm:pt>
    <dgm:pt modelId="{3E112ADA-FBB4-414B-97CD-31C8821616BD}" type="pres">
      <dgm:prSet presAssocID="{23581C07-CF36-480A-AB73-1ED6C6FF934A}" presName="descendantText" presStyleLbl="alignAccFollowNode1" presStyleIdx="2" presStyleCnt="7">
        <dgm:presLayoutVars>
          <dgm:bulletEnabled/>
        </dgm:presLayoutVars>
      </dgm:prSet>
      <dgm:spPr/>
    </dgm:pt>
    <dgm:pt modelId="{DDE8EEA3-5B11-480B-85C6-9696D42A3DE3}" type="pres">
      <dgm:prSet presAssocID="{2DA9C504-F427-4750-ACF7-69BB901F534E}" presName="sp" presStyleCnt="0"/>
      <dgm:spPr/>
    </dgm:pt>
    <dgm:pt modelId="{98927D0F-F60F-4C6E-86EC-AFFD5908CA9E}" type="pres">
      <dgm:prSet presAssocID="{2FDB2ACE-DE71-4622-BDE2-4E3B93F59864}" presName="linNode" presStyleCnt="0"/>
      <dgm:spPr/>
    </dgm:pt>
    <dgm:pt modelId="{211DE5DD-F8F5-4BAC-9706-192FF7F9173B}" type="pres">
      <dgm:prSet presAssocID="{2FDB2ACE-DE71-4622-BDE2-4E3B93F59864}" presName="parentText" presStyleLbl="alignNode1" presStyleIdx="3" presStyleCnt="7">
        <dgm:presLayoutVars>
          <dgm:chMax val="1"/>
          <dgm:bulletEnabled/>
        </dgm:presLayoutVars>
      </dgm:prSet>
      <dgm:spPr/>
    </dgm:pt>
    <dgm:pt modelId="{CD189490-B18E-4634-946F-74723B19236A}" type="pres">
      <dgm:prSet presAssocID="{2FDB2ACE-DE71-4622-BDE2-4E3B93F59864}" presName="descendantText" presStyleLbl="alignAccFollowNode1" presStyleIdx="3" presStyleCnt="7">
        <dgm:presLayoutVars>
          <dgm:bulletEnabled/>
        </dgm:presLayoutVars>
      </dgm:prSet>
      <dgm:spPr/>
    </dgm:pt>
    <dgm:pt modelId="{5BAC4046-C088-4C58-B72D-7F990A7DF701}" type="pres">
      <dgm:prSet presAssocID="{26F1991A-6E51-46A6-921E-DF6E2681F3A1}" presName="sp" presStyleCnt="0"/>
      <dgm:spPr/>
    </dgm:pt>
    <dgm:pt modelId="{151EC41A-57E6-464F-BAFC-D9BE6B270C58}" type="pres">
      <dgm:prSet presAssocID="{AD5788F8-5B7A-46C0-9890-CDB0863CE2D0}" presName="linNode" presStyleCnt="0"/>
      <dgm:spPr/>
    </dgm:pt>
    <dgm:pt modelId="{916EF951-34E0-4407-BF99-53A4A7C5AEB7}" type="pres">
      <dgm:prSet presAssocID="{AD5788F8-5B7A-46C0-9890-CDB0863CE2D0}" presName="parentText" presStyleLbl="alignNode1" presStyleIdx="4" presStyleCnt="7">
        <dgm:presLayoutVars>
          <dgm:chMax val="1"/>
          <dgm:bulletEnabled/>
        </dgm:presLayoutVars>
      </dgm:prSet>
      <dgm:spPr/>
    </dgm:pt>
    <dgm:pt modelId="{8161B9F5-E69F-4453-AF37-817A9D76B739}" type="pres">
      <dgm:prSet presAssocID="{AD5788F8-5B7A-46C0-9890-CDB0863CE2D0}" presName="descendantText" presStyleLbl="alignAccFollowNode1" presStyleIdx="4" presStyleCnt="7">
        <dgm:presLayoutVars>
          <dgm:bulletEnabled/>
        </dgm:presLayoutVars>
      </dgm:prSet>
      <dgm:spPr/>
    </dgm:pt>
    <dgm:pt modelId="{3973E1EF-789C-4439-819D-95521665B409}" type="pres">
      <dgm:prSet presAssocID="{F559B248-C1D9-4148-84CD-CEF443649C23}" presName="sp" presStyleCnt="0"/>
      <dgm:spPr/>
    </dgm:pt>
    <dgm:pt modelId="{4654A44D-5943-4005-9BDA-7ADDA0817D96}" type="pres">
      <dgm:prSet presAssocID="{7A30F4FE-18D1-470D-A65F-B8BCF47F84B1}" presName="linNode" presStyleCnt="0"/>
      <dgm:spPr/>
    </dgm:pt>
    <dgm:pt modelId="{18791F20-5F0F-49E5-BA91-E2CF5D75AB58}" type="pres">
      <dgm:prSet presAssocID="{7A30F4FE-18D1-470D-A65F-B8BCF47F84B1}" presName="parentText" presStyleLbl="alignNode1" presStyleIdx="5" presStyleCnt="7">
        <dgm:presLayoutVars>
          <dgm:chMax val="1"/>
          <dgm:bulletEnabled/>
        </dgm:presLayoutVars>
      </dgm:prSet>
      <dgm:spPr/>
    </dgm:pt>
    <dgm:pt modelId="{51790D14-EC8D-4F18-B506-78248CA23958}" type="pres">
      <dgm:prSet presAssocID="{7A30F4FE-18D1-470D-A65F-B8BCF47F84B1}" presName="descendantText" presStyleLbl="alignAccFollowNode1" presStyleIdx="5" presStyleCnt="7">
        <dgm:presLayoutVars>
          <dgm:bulletEnabled/>
        </dgm:presLayoutVars>
      </dgm:prSet>
      <dgm:spPr/>
    </dgm:pt>
    <dgm:pt modelId="{D0AF9408-A7CF-4A3B-9685-3F6DBA34901C}" type="pres">
      <dgm:prSet presAssocID="{FB797A36-88D6-4B14-8DD4-466C3A7A6F2C}" presName="sp" presStyleCnt="0"/>
      <dgm:spPr/>
    </dgm:pt>
    <dgm:pt modelId="{A6DFA312-A043-4D19-91E6-95A91BE0B2BC}" type="pres">
      <dgm:prSet presAssocID="{6341B8BE-CEB5-45E2-9CBD-9CCCD962F95E}" presName="linNode" presStyleCnt="0"/>
      <dgm:spPr/>
    </dgm:pt>
    <dgm:pt modelId="{8419C5E6-15F1-4F11-A055-BD06532A0D61}" type="pres">
      <dgm:prSet presAssocID="{6341B8BE-CEB5-45E2-9CBD-9CCCD962F95E}" presName="parentText" presStyleLbl="alignNode1" presStyleIdx="6" presStyleCnt="7">
        <dgm:presLayoutVars>
          <dgm:chMax val="1"/>
          <dgm:bulletEnabled/>
        </dgm:presLayoutVars>
      </dgm:prSet>
      <dgm:spPr/>
    </dgm:pt>
    <dgm:pt modelId="{F661EACB-E079-4A08-955B-21493714CA1D}" type="pres">
      <dgm:prSet presAssocID="{6341B8BE-CEB5-45E2-9CBD-9CCCD962F95E}" presName="descendantText" presStyleLbl="alignAccFollowNode1" presStyleIdx="6" presStyleCnt="7">
        <dgm:presLayoutVars>
          <dgm:bulletEnabled/>
        </dgm:presLayoutVars>
      </dgm:prSet>
      <dgm:spPr/>
    </dgm:pt>
  </dgm:ptLst>
  <dgm:cxnLst>
    <dgm:cxn modelId="{2DE06D06-BAEB-4A5E-82DD-94F4C891B84C}" srcId="{1D3E7241-8C69-4C34-BC37-DC9ECE9C58AC}" destId="{75B09082-9743-4579-BF0E-C0EED7558578}" srcOrd="0" destOrd="0" parTransId="{CDAC8539-AE0D-46D6-A94E-3F1222C75117}" sibTransId="{321C95E6-EFCF-45E4-A1AB-0AD23BE50943}"/>
    <dgm:cxn modelId="{7DCE9E0E-1D2E-4C5C-9E85-19E159350363}" srcId="{2FDB2ACE-DE71-4622-BDE2-4E3B93F59864}" destId="{A60A6EA1-2A57-46F6-B3A0-7C6C831AF46E}" srcOrd="0" destOrd="0" parTransId="{A03F9F98-FA78-480A-8542-616404365282}" sibTransId="{339B589C-8D3E-4C47-9557-99DCFB4D95DF}"/>
    <dgm:cxn modelId="{64C32B18-9AF6-462A-9679-5E3D2683C3CE}" srcId="{1D3E7241-8C69-4C34-BC37-DC9ECE9C58AC}" destId="{AD5788F8-5B7A-46C0-9890-CDB0863CE2D0}" srcOrd="4" destOrd="0" parTransId="{680BB3F2-5FC3-4E5C-A2B9-EB87D1F0209E}" sibTransId="{F559B248-C1D9-4148-84CD-CEF443649C23}"/>
    <dgm:cxn modelId="{9CE49119-9F68-4C92-B6E8-683909311FD2}" type="presOf" srcId="{C91E42DE-61DC-415D-A5A5-CD31F72EC6D8}" destId="{04FCC390-81EF-4876-B530-525B7AA3119F}" srcOrd="0" destOrd="0" presId="urn:microsoft.com/office/officeart/2016/7/layout/VerticalSolidActionList"/>
    <dgm:cxn modelId="{715ABD19-FC55-46A2-AC39-F79B33BA2A16}" srcId="{1D3E7241-8C69-4C34-BC37-DC9ECE9C58AC}" destId="{6341B8BE-CEB5-45E2-9CBD-9CCCD962F95E}" srcOrd="6" destOrd="0" parTransId="{57AEED23-F42E-4D0C-9BA7-75F24B44256F}" sibTransId="{E9299B9D-3E8B-4DAC-975C-80AD04038581}"/>
    <dgm:cxn modelId="{138D251B-FDC6-42FC-9463-BDAA7F760CBB}" srcId="{1D3E7241-8C69-4C34-BC37-DC9ECE9C58AC}" destId="{2FDB2ACE-DE71-4622-BDE2-4E3B93F59864}" srcOrd="3" destOrd="0" parTransId="{D4F8B2BE-FB03-4024-8862-49D46A979EBC}" sibTransId="{26F1991A-6E51-46A6-921E-DF6E2681F3A1}"/>
    <dgm:cxn modelId="{AAB34220-9312-4F67-BF74-77540AD44BCF}" type="presOf" srcId="{A60A6EA1-2A57-46F6-B3A0-7C6C831AF46E}" destId="{CD189490-B18E-4634-946F-74723B19236A}" srcOrd="0" destOrd="0" presId="urn:microsoft.com/office/officeart/2016/7/layout/VerticalSolidActionList"/>
    <dgm:cxn modelId="{C3E72C30-06FE-4E4E-A879-3819D92EFCAA}" srcId="{AD5788F8-5B7A-46C0-9890-CDB0863CE2D0}" destId="{48AB460C-DC9C-4596-8C3A-3DE49CFAB587}" srcOrd="0" destOrd="0" parTransId="{5F867FA6-B462-47B6-8BD1-8B243A68AC98}" sibTransId="{D87DB79E-E31B-48BF-A038-FE96047F8F3B}"/>
    <dgm:cxn modelId="{0269BA3B-8816-4B64-8D0E-03F33319B88A}" srcId="{1D3E7241-8C69-4C34-BC37-DC9ECE9C58AC}" destId="{7A30F4FE-18D1-470D-A65F-B8BCF47F84B1}" srcOrd="5" destOrd="0" parTransId="{86941BE5-2204-42D1-9DF6-52DE8111B3AF}" sibTransId="{FB797A36-88D6-4B14-8DD4-466C3A7A6F2C}"/>
    <dgm:cxn modelId="{F01BAE48-9D8E-4FFE-BCD4-6E1C6E782B5F}" type="presOf" srcId="{21976AF3-4B9D-47D9-A977-511E666C27CF}" destId="{51790D14-EC8D-4F18-B506-78248CA23958}" srcOrd="0" destOrd="0" presId="urn:microsoft.com/office/officeart/2016/7/layout/VerticalSolidActionList"/>
    <dgm:cxn modelId="{0F3AAF6A-53F8-4FB6-8E16-EA30605EA8EA}" srcId="{7A30F4FE-18D1-470D-A65F-B8BCF47F84B1}" destId="{21976AF3-4B9D-47D9-A977-511E666C27CF}" srcOrd="0" destOrd="0" parTransId="{0AD33A17-D5BA-4C9C-8E7C-621007A05C7D}" sibTransId="{273FB2CE-1D14-45C7-BEDC-262DB47759EE}"/>
    <dgm:cxn modelId="{CFF7F16D-16D4-48F0-95B4-11A41F7443CD}" type="presOf" srcId="{AD5788F8-5B7A-46C0-9890-CDB0863CE2D0}" destId="{916EF951-34E0-4407-BF99-53A4A7C5AEB7}" srcOrd="0" destOrd="0" presId="urn:microsoft.com/office/officeart/2016/7/layout/VerticalSolidActionList"/>
    <dgm:cxn modelId="{64C9226E-D1DF-4B78-A6FC-874BA673BE10}" srcId="{7224F323-CB0A-49A5-8D82-1122550D2C00}" destId="{3F883CAA-B5E5-4DDF-9B04-945D3A3385F5}" srcOrd="0" destOrd="0" parTransId="{D5EBAAA7-31F2-4F8E-AF57-AF8CB80F3743}" sibTransId="{C68E5369-B10E-4137-8CC5-012129D9A6A4}"/>
    <dgm:cxn modelId="{5B72FE6F-FA53-4AEF-972C-F0E7607C18CF}" type="presOf" srcId="{6341B8BE-CEB5-45E2-9CBD-9CCCD962F95E}" destId="{8419C5E6-15F1-4F11-A055-BD06532A0D61}" srcOrd="0" destOrd="0" presId="urn:microsoft.com/office/officeart/2016/7/layout/VerticalSolidActionList"/>
    <dgm:cxn modelId="{19101870-AC67-4890-85C2-1082942F2ED7}" type="presOf" srcId="{2FDB2ACE-DE71-4622-BDE2-4E3B93F59864}" destId="{211DE5DD-F8F5-4BAC-9706-192FF7F9173B}" srcOrd="0" destOrd="0" presId="urn:microsoft.com/office/officeart/2016/7/layout/VerticalSolidActionList"/>
    <dgm:cxn modelId="{106E0A5A-DB05-492C-AE25-FA375B086ED4}" type="presOf" srcId="{23581C07-CF36-480A-AB73-1ED6C6FF934A}" destId="{79F3597B-BA5A-4C80-8C74-C85B9C352ED8}" srcOrd="0" destOrd="0" presId="urn:microsoft.com/office/officeart/2016/7/layout/VerticalSolidActionList"/>
    <dgm:cxn modelId="{AEDC495A-713D-4EE8-ABDA-75C00EBC2913}" type="presOf" srcId="{75B09082-9743-4579-BF0E-C0EED7558578}" destId="{BD9B8086-7E34-4FBD-9E71-20CEF24B5583}" srcOrd="0" destOrd="0" presId="urn:microsoft.com/office/officeart/2016/7/layout/VerticalSolidActionList"/>
    <dgm:cxn modelId="{DB908C83-D1B9-4851-9A9A-3500C9BA2EB2}" srcId="{6341B8BE-CEB5-45E2-9CBD-9CCCD962F95E}" destId="{31B52A39-091C-4072-8C37-1CBF0E0BB0C3}" srcOrd="0" destOrd="0" parTransId="{B3AF3109-C447-402B-A9AC-BDA3A764CFE2}" sibTransId="{EE8E48E5-6D75-434F-BA9E-ADE07B1A5F0C}"/>
    <dgm:cxn modelId="{062D0895-2681-4D0A-B099-3872EB4552CA}" type="presOf" srcId="{1D3E7241-8C69-4C34-BC37-DC9ECE9C58AC}" destId="{7F552300-C990-4683-8A76-7B5FCEC7A499}" srcOrd="0" destOrd="0" presId="urn:microsoft.com/office/officeart/2016/7/layout/VerticalSolidActionList"/>
    <dgm:cxn modelId="{D3C2CC98-2475-4C6B-888E-472A6D2E55F4}" type="presOf" srcId="{7224F323-CB0A-49A5-8D82-1122550D2C00}" destId="{318B8F8E-7ADD-474D-A04F-D423A73E1456}" srcOrd="0" destOrd="0" presId="urn:microsoft.com/office/officeart/2016/7/layout/VerticalSolidActionList"/>
    <dgm:cxn modelId="{FCBF9499-33ED-468A-8E88-CE58A900F7D5}" type="presOf" srcId="{267011B8-4FE8-46EE-804D-09701E8266DC}" destId="{3E112ADA-FBB4-414B-97CD-31C8821616BD}" srcOrd="0" destOrd="0" presId="urn:microsoft.com/office/officeart/2016/7/layout/VerticalSolidActionList"/>
    <dgm:cxn modelId="{AB1DD39E-6D67-4D9E-8BBA-782D7FDA88FD}" srcId="{1D3E7241-8C69-4C34-BC37-DC9ECE9C58AC}" destId="{23581C07-CF36-480A-AB73-1ED6C6FF934A}" srcOrd="2" destOrd="0" parTransId="{6A6C1FCB-C608-4219-A363-956B8A2EF19F}" sibTransId="{2DA9C504-F427-4750-ACF7-69BB901F534E}"/>
    <dgm:cxn modelId="{763666AE-32D5-4302-8CBC-710D28EB503D}" srcId="{75B09082-9743-4579-BF0E-C0EED7558578}" destId="{C91E42DE-61DC-415D-A5A5-CD31F72EC6D8}" srcOrd="0" destOrd="0" parTransId="{4CDF71D1-3597-4DD2-B60E-ABDE5683C0C5}" sibTransId="{35FF1AE8-3BA8-4FDC-9875-E77D27E27942}"/>
    <dgm:cxn modelId="{28A195B9-64A7-4215-81E5-8D262E9E87E4}" type="presOf" srcId="{7A30F4FE-18D1-470D-A65F-B8BCF47F84B1}" destId="{18791F20-5F0F-49E5-BA91-E2CF5D75AB58}" srcOrd="0" destOrd="0" presId="urn:microsoft.com/office/officeart/2016/7/layout/VerticalSolidActionList"/>
    <dgm:cxn modelId="{7DBB44CB-D1A1-4BCE-8299-4C23F89AD06A}" type="presOf" srcId="{3F883CAA-B5E5-4DDF-9B04-945D3A3385F5}" destId="{B8E2EC27-177A-4B86-843A-84991D69BBED}" srcOrd="0" destOrd="0" presId="urn:microsoft.com/office/officeart/2016/7/layout/VerticalSolidActionList"/>
    <dgm:cxn modelId="{1F90C6D6-59AA-4243-86E8-3FA1A3D3509C}" type="presOf" srcId="{48AB460C-DC9C-4596-8C3A-3DE49CFAB587}" destId="{8161B9F5-E69F-4453-AF37-817A9D76B739}" srcOrd="0" destOrd="0" presId="urn:microsoft.com/office/officeart/2016/7/layout/VerticalSolidActionList"/>
    <dgm:cxn modelId="{A92ED7DD-3CC1-46BF-9312-E80A7D758D5D}" type="presOf" srcId="{31B52A39-091C-4072-8C37-1CBF0E0BB0C3}" destId="{F661EACB-E079-4A08-955B-21493714CA1D}" srcOrd="0" destOrd="0" presId="urn:microsoft.com/office/officeart/2016/7/layout/VerticalSolidActionList"/>
    <dgm:cxn modelId="{C29FA0E9-80D0-43B2-ADD8-E0762A8A9BA9}" srcId="{23581C07-CF36-480A-AB73-1ED6C6FF934A}" destId="{267011B8-4FE8-46EE-804D-09701E8266DC}" srcOrd="0" destOrd="0" parTransId="{0DA23F0A-8FF4-493F-99D3-A4AC19497C89}" sibTransId="{B8953720-7789-49DC-83B8-AD73373ADD20}"/>
    <dgm:cxn modelId="{D4282EFE-26A9-4DC2-BB61-65753AE1D18D}" srcId="{1D3E7241-8C69-4C34-BC37-DC9ECE9C58AC}" destId="{7224F323-CB0A-49A5-8D82-1122550D2C00}" srcOrd="1" destOrd="0" parTransId="{997F4974-B5C2-4B3F-8847-E4541C71F5B1}" sibTransId="{67A2EE08-02AB-4276-9835-931788235E49}"/>
    <dgm:cxn modelId="{2EAB84A3-B3F2-4D60-B3BB-67609B27A4AA}" type="presParOf" srcId="{7F552300-C990-4683-8A76-7B5FCEC7A499}" destId="{A91E56FC-9AB0-4397-8B21-2DB306B05FFC}" srcOrd="0" destOrd="0" presId="urn:microsoft.com/office/officeart/2016/7/layout/VerticalSolidActionList"/>
    <dgm:cxn modelId="{09422248-68CB-4426-8573-E3EFE1AE1ABD}" type="presParOf" srcId="{A91E56FC-9AB0-4397-8B21-2DB306B05FFC}" destId="{BD9B8086-7E34-4FBD-9E71-20CEF24B5583}" srcOrd="0" destOrd="0" presId="urn:microsoft.com/office/officeart/2016/7/layout/VerticalSolidActionList"/>
    <dgm:cxn modelId="{72E9E806-17E0-4C25-926F-8139E50A73DF}" type="presParOf" srcId="{A91E56FC-9AB0-4397-8B21-2DB306B05FFC}" destId="{04FCC390-81EF-4876-B530-525B7AA3119F}" srcOrd="1" destOrd="0" presId="urn:microsoft.com/office/officeart/2016/7/layout/VerticalSolidActionList"/>
    <dgm:cxn modelId="{FAC4A31D-77FE-46A3-BD13-DF4AADDB6275}" type="presParOf" srcId="{7F552300-C990-4683-8A76-7B5FCEC7A499}" destId="{EF72C77C-B035-47D6-9B01-5EAD4A91324E}" srcOrd="1" destOrd="0" presId="urn:microsoft.com/office/officeart/2016/7/layout/VerticalSolidActionList"/>
    <dgm:cxn modelId="{62FB83C1-33C3-454F-8BE5-177407CEEE0A}" type="presParOf" srcId="{7F552300-C990-4683-8A76-7B5FCEC7A499}" destId="{CBF380F9-1038-4EEC-8A1C-66CBFB27742F}" srcOrd="2" destOrd="0" presId="urn:microsoft.com/office/officeart/2016/7/layout/VerticalSolidActionList"/>
    <dgm:cxn modelId="{2882B05A-A4D4-4E21-B0F4-993382B59093}" type="presParOf" srcId="{CBF380F9-1038-4EEC-8A1C-66CBFB27742F}" destId="{318B8F8E-7ADD-474D-A04F-D423A73E1456}" srcOrd="0" destOrd="0" presId="urn:microsoft.com/office/officeart/2016/7/layout/VerticalSolidActionList"/>
    <dgm:cxn modelId="{1EC2D357-7A5C-41FB-86B2-7C67B4710F21}" type="presParOf" srcId="{CBF380F9-1038-4EEC-8A1C-66CBFB27742F}" destId="{B8E2EC27-177A-4B86-843A-84991D69BBED}" srcOrd="1" destOrd="0" presId="urn:microsoft.com/office/officeart/2016/7/layout/VerticalSolidActionList"/>
    <dgm:cxn modelId="{90CF279D-2EBC-4D0F-9BE6-E024D9F48D2E}" type="presParOf" srcId="{7F552300-C990-4683-8A76-7B5FCEC7A499}" destId="{AF068AF6-36CA-4512-95F6-E51F57F46972}" srcOrd="3" destOrd="0" presId="urn:microsoft.com/office/officeart/2016/7/layout/VerticalSolidActionList"/>
    <dgm:cxn modelId="{FD17A433-CA0D-4B54-9BA7-EB47CABD13FB}" type="presParOf" srcId="{7F552300-C990-4683-8A76-7B5FCEC7A499}" destId="{1CF76EAB-CE1A-4DC6-8DD7-A5DAB1B83B45}" srcOrd="4" destOrd="0" presId="urn:microsoft.com/office/officeart/2016/7/layout/VerticalSolidActionList"/>
    <dgm:cxn modelId="{05A8BAA9-F770-4ED7-B984-18EC1A7C8A85}" type="presParOf" srcId="{1CF76EAB-CE1A-4DC6-8DD7-A5DAB1B83B45}" destId="{79F3597B-BA5A-4C80-8C74-C85B9C352ED8}" srcOrd="0" destOrd="0" presId="urn:microsoft.com/office/officeart/2016/7/layout/VerticalSolidActionList"/>
    <dgm:cxn modelId="{CFC1F54A-973B-4AD1-99C8-D21909A2C873}" type="presParOf" srcId="{1CF76EAB-CE1A-4DC6-8DD7-A5DAB1B83B45}" destId="{3E112ADA-FBB4-414B-97CD-31C8821616BD}" srcOrd="1" destOrd="0" presId="urn:microsoft.com/office/officeart/2016/7/layout/VerticalSolidActionList"/>
    <dgm:cxn modelId="{5E85BA90-6C26-432A-8D6B-A241C1E14089}" type="presParOf" srcId="{7F552300-C990-4683-8A76-7B5FCEC7A499}" destId="{DDE8EEA3-5B11-480B-85C6-9696D42A3DE3}" srcOrd="5" destOrd="0" presId="urn:microsoft.com/office/officeart/2016/7/layout/VerticalSolidActionList"/>
    <dgm:cxn modelId="{C77A6F8B-DEEE-4AD6-B9D2-693F8221AD0C}" type="presParOf" srcId="{7F552300-C990-4683-8A76-7B5FCEC7A499}" destId="{98927D0F-F60F-4C6E-86EC-AFFD5908CA9E}" srcOrd="6" destOrd="0" presId="urn:microsoft.com/office/officeart/2016/7/layout/VerticalSolidActionList"/>
    <dgm:cxn modelId="{8A11ABA9-1F8F-47BA-8D63-92663AB64539}" type="presParOf" srcId="{98927D0F-F60F-4C6E-86EC-AFFD5908CA9E}" destId="{211DE5DD-F8F5-4BAC-9706-192FF7F9173B}" srcOrd="0" destOrd="0" presId="urn:microsoft.com/office/officeart/2016/7/layout/VerticalSolidActionList"/>
    <dgm:cxn modelId="{6ABEB82D-D2B2-47B6-8BD2-5FD85ACC5E13}" type="presParOf" srcId="{98927D0F-F60F-4C6E-86EC-AFFD5908CA9E}" destId="{CD189490-B18E-4634-946F-74723B19236A}" srcOrd="1" destOrd="0" presId="urn:microsoft.com/office/officeart/2016/7/layout/VerticalSolidActionList"/>
    <dgm:cxn modelId="{E99EC832-1BAB-487F-B4FD-DCE37942F4F5}" type="presParOf" srcId="{7F552300-C990-4683-8A76-7B5FCEC7A499}" destId="{5BAC4046-C088-4C58-B72D-7F990A7DF701}" srcOrd="7" destOrd="0" presId="urn:microsoft.com/office/officeart/2016/7/layout/VerticalSolidActionList"/>
    <dgm:cxn modelId="{21FF75ED-82FA-4CD3-8259-AAEF8F8D2F93}" type="presParOf" srcId="{7F552300-C990-4683-8A76-7B5FCEC7A499}" destId="{151EC41A-57E6-464F-BAFC-D9BE6B270C58}" srcOrd="8" destOrd="0" presId="urn:microsoft.com/office/officeart/2016/7/layout/VerticalSolidActionList"/>
    <dgm:cxn modelId="{5BDFF7C8-BC6B-4785-8BCC-26FBDB0AD422}" type="presParOf" srcId="{151EC41A-57E6-464F-BAFC-D9BE6B270C58}" destId="{916EF951-34E0-4407-BF99-53A4A7C5AEB7}" srcOrd="0" destOrd="0" presId="urn:microsoft.com/office/officeart/2016/7/layout/VerticalSolidActionList"/>
    <dgm:cxn modelId="{1FC8B2D3-BE5C-438C-9520-73E538894E1D}" type="presParOf" srcId="{151EC41A-57E6-464F-BAFC-D9BE6B270C58}" destId="{8161B9F5-E69F-4453-AF37-817A9D76B739}" srcOrd="1" destOrd="0" presId="urn:microsoft.com/office/officeart/2016/7/layout/VerticalSolidActionList"/>
    <dgm:cxn modelId="{8AA0425E-FA99-42B8-957E-57796AA88174}" type="presParOf" srcId="{7F552300-C990-4683-8A76-7B5FCEC7A499}" destId="{3973E1EF-789C-4439-819D-95521665B409}" srcOrd="9" destOrd="0" presId="urn:microsoft.com/office/officeart/2016/7/layout/VerticalSolidActionList"/>
    <dgm:cxn modelId="{CCAF7CE3-5EE3-4A42-AC16-1ACCF5FB4207}" type="presParOf" srcId="{7F552300-C990-4683-8A76-7B5FCEC7A499}" destId="{4654A44D-5943-4005-9BDA-7ADDA0817D96}" srcOrd="10" destOrd="0" presId="urn:microsoft.com/office/officeart/2016/7/layout/VerticalSolidActionList"/>
    <dgm:cxn modelId="{2BD6231D-72DB-403A-9563-1B5E9CF15C4A}" type="presParOf" srcId="{4654A44D-5943-4005-9BDA-7ADDA0817D96}" destId="{18791F20-5F0F-49E5-BA91-E2CF5D75AB58}" srcOrd="0" destOrd="0" presId="urn:microsoft.com/office/officeart/2016/7/layout/VerticalSolidActionList"/>
    <dgm:cxn modelId="{A8C1F759-3081-4CF1-BE24-0E92EC452B58}" type="presParOf" srcId="{4654A44D-5943-4005-9BDA-7ADDA0817D96}" destId="{51790D14-EC8D-4F18-B506-78248CA23958}" srcOrd="1" destOrd="0" presId="urn:microsoft.com/office/officeart/2016/7/layout/VerticalSolidActionList"/>
    <dgm:cxn modelId="{CC0EDEDE-4BF5-430F-9390-759E29041E3F}" type="presParOf" srcId="{7F552300-C990-4683-8A76-7B5FCEC7A499}" destId="{D0AF9408-A7CF-4A3B-9685-3F6DBA34901C}" srcOrd="11" destOrd="0" presId="urn:microsoft.com/office/officeart/2016/7/layout/VerticalSolidActionList"/>
    <dgm:cxn modelId="{9F09787A-7537-41B8-89B5-02B71546057D}" type="presParOf" srcId="{7F552300-C990-4683-8A76-7B5FCEC7A499}" destId="{A6DFA312-A043-4D19-91E6-95A91BE0B2BC}" srcOrd="12" destOrd="0" presId="urn:microsoft.com/office/officeart/2016/7/layout/VerticalSolidActionList"/>
    <dgm:cxn modelId="{0F202243-F34B-40F1-9B56-FEFA66FDAA56}" type="presParOf" srcId="{A6DFA312-A043-4D19-91E6-95A91BE0B2BC}" destId="{8419C5E6-15F1-4F11-A055-BD06532A0D61}" srcOrd="0" destOrd="0" presId="urn:microsoft.com/office/officeart/2016/7/layout/VerticalSolidActionList"/>
    <dgm:cxn modelId="{21BD920D-5823-43F6-B40C-CC351CEB0CB3}" type="presParOf" srcId="{A6DFA312-A043-4D19-91E6-95A91BE0B2BC}" destId="{F661EACB-E079-4A08-955B-21493714CA1D}"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CD8575-FE6E-4A9A-AB09-FDA1E1C395B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EE2259-F73D-4A76-9D41-95297728190B}">
      <dgm:prSet/>
      <dgm:spPr/>
      <dgm:t>
        <a:bodyPr/>
        <a:lstStyle/>
        <a:p>
          <a:pPr>
            <a:lnSpc>
              <a:spcPct val="100000"/>
            </a:lnSpc>
            <a:defRPr b="1"/>
          </a:pPr>
          <a:r>
            <a:rPr lang="en-US"/>
            <a:t>Battery Life</a:t>
          </a:r>
        </a:p>
      </dgm:t>
    </dgm:pt>
    <dgm:pt modelId="{3A229267-C929-49BD-ABA5-4F2C0F29353F}" type="parTrans" cxnId="{9DC51127-A188-4E14-BE94-8276A60FE040}">
      <dgm:prSet/>
      <dgm:spPr/>
      <dgm:t>
        <a:bodyPr/>
        <a:lstStyle/>
        <a:p>
          <a:endParaRPr lang="en-US"/>
        </a:p>
      </dgm:t>
    </dgm:pt>
    <dgm:pt modelId="{CF7DAD22-F38A-4273-AE26-9BE2D81C6FD6}" type="sibTrans" cxnId="{9DC51127-A188-4E14-BE94-8276A60FE040}">
      <dgm:prSet/>
      <dgm:spPr/>
      <dgm:t>
        <a:bodyPr/>
        <a:lstStyle/>
        <a:p>
          <a:endParaRPr lang="en-US"/>
        </a:p>
      </dgm:t>
    </dgm:pt>
    <dgm:pt modelId="{E5D581E1-F654-4411-8001-0BB1CEB38F66}">
      <dgm:prSet/>
      <dgm:spPr/>
      <dgm:t>
        <a:bodyPr/>
        <a:lstStyle/>
        <a:p>
          <a:pPr>
            <a:lnSpc>
              <a:spcPct val="100000"/>
            </a:lnSpc>
          </a:pPr>
          <a:r>
            <a:rPr lang="en-US" dirty="0" err="1"/>
            <a:t>PCMark</a:t>
          </a:r>
          <a:r>
            <a:rPr lang="en-US" dirty="0"/>
            <a:t> 10 application runs scenarios that tests battery life for Microsoft applications, web browsing, video conferencing, writing, gaming, idle time</a:t>
          </a:r>
        </a:p>
      </dgm:t>
    </dgm:pt>
    <dgm:pt modelId="{8A1DF638-D51C-4034-B6F4-27169A164257}" type="parTrans" cxnId="{C1B9A88D-6566-461F-A35B-1AC16066CC9B}">
      <dgm:prSet/>
      <dgm:spPr/>
      <dgm:t>
        <a:bodyPr/>
        <a:lstStyle/>
        <a:p>
          <a:endParaRPr lang="en-US"/>
        </a:p>
      </dgm:t>
    </dgm:pt>
    <dgm:pt modelId="{DD3DD695-136A-4C85-B621-60F2A2BC64D3}" type="sibTrans" cxnId="{C1B9A88D-6566-461F-A35B-1AC16066CC9B}">
      <dgm:prSet/>
      <dgm:spPr/>
      <dgm:t>
        <a:bodyPr/>
        <a:lstStyle/>
        <a:p>
          <a:endParaRPr lang="en-US"/>
        </a:p>
      </dgm:t>
    </dgm:pt>
    <dgm:pt modelId="{B5D7A5A9-7A83-41AB-936A-E0D650D6CE26}">
      <dgm:prSet/>
      <dgm:spPr/>
      <dgm:t>
        <a:bodyPr/>
        <a:lstStyle/>
        <a:p>
          <a:pPr>
            <a:lnSpc>
              <a:spcPct val="100000"/>
            </a:lnSpc>
          </a:pPr>
          <a:r>
            <a:rPr lang="en-US" dirty="0"/>
            <a:t>Runtime, FPS  </a:t>
          </a:r>
          <a:r>
            <a:rPr lang="el-GR" dirty="0"/>
            <a:t>α</a:t>
          </a:r>
          <a:r>
            <a:rPr lang="en-US" dirty="0"/>
            <a:t> (1/Battery life)</a:t>
          </a:r>
        </a:p>
      </dgm:t>
    </dgm:pt>
    <dgm:pt modelId="{BD3D019C-084D-49DE-AFF9-49BDFFC22DE8}" type="parTrans" cxnId="{951096BD-159A-43BA-A4E2-092D165DEE19}">
      <dgm:prSet/>
      <dgm:spPr/>
      <dgm:t>
        <a:bodyPr/>
        <a:lstStyle/>
        <a:p>
          <a:endParaRPr lang="en-US"/>
        </a:p>
      </dgm:t>
    </dgm:pt>
    <dgm:pt modelId="{33CE5EE7-7A23-4D84-8CE6-D760B0A42F09}" type="sibTrans" cxnId="{951096BD-159A-43BA-A4E2-092D165DEE19}">
      <dgm:prSet/>
      <dgm:spPr/>
      <dgm:t>
        <a:bodyPr/>
        <a:lstStyle/>
        <a:p>
          <a:endParaRPr lang="en-US"/>
        </a:p>
      </dgm:t>
    </dgm:pt>
    <dgm:pt modelId="{713D8DCB-9ED8-42A6-A4A5-247A6A2723E9}">
      <dgm:prSet/>
      <dgm:spPr/>
      <dgm:t>
        <a:bodyPr/>
        <a:lstStyle/>
        <a:p>
          <a:pPr>
            <a:lnSpc>
              <a:spcPct val="100000"/>
            </a:lnSpc>
          </a:pPr>
          <a:r>
            <a:rPr lang="en-US"/>
            <a:t>Adaptive Battery, Adaptive Brightness by DeepMind</a:t>
          </a:r>
        </a:p>
      </dgm:t>
    </dgm:pt>
    <dgm:pt modelId="{98492C74-B351-411D-976F-29DC7487345D}" type="parTrans" cxnId="{6BD8F5D8-BE8B-482E-BA63-5EE3941EEAED}">
      <dgm:prSet/>
      <dgm:spPr/>
      <dgm:t>
        <a:bodyPr/>
        <a:lstStyle/>
        <a:p>
          <a:endParaRPr lang="en-US"/>
        </a:p>
      </dgm:t>
    </dgm:pt>
    <dgm:pt modelId="{ADB53C79-9EAF-42A3-806C-9C920B90BA0B}" type="sibTrans" cxnId="{6BD8F5D8-BE8B-482E-BA63-5EE3941EEAED}">
      <dgm:prSet/>
      <dgm:spPr/>
      <dgm:t>
        <a:bodyPr/>
        <a:lstStyle/>
        <a:p>
          <a:endParaRPr lang="en-US"/>
        </a:p>
      </dgm:t>
    </dgm:pt>
    <dgm:pt modelId="{7076E764-A5C1-455A-9912-FE0E2F41F254}">
      <dgm:prSet/>
      <dgm:spPr/>
      <dgm:t>
        <a:bodyPr/>
        <a:lstStyle/>
        <a:p>
          <a:pPr>
            <a:lnSpc>
              <a:spcPct val="100000"/>
            </a:lnSpc>
            <a:defRPr b="1"/>
          </a:pPr>
          <a:r>
            <a:rPr lang="en-US"/>
            <a:t>Thermal HAL</a:t>
          </a:r>
        </a:p>
      </dgm:t>
    </dgm:pt>
    <dgm:pt modelId="{EDECDB9A-B3CD-4935-A1B7-11F1483C8E02}" type="parTrans" cxnId="{F1DB11B0-1BB2-4413-B74F-A739F67B7433}">
      <dgm:prSet/>
      <dgm:spPr/>
      <dgm:t>
        <a:bodyPr/>
        <a:lstStyle/>
        <a:p>
          <a:endParaRPr lang="en-US"/>
        </a:p>
      </dgm:t>
    </dgm:pt>
    <dgm:pt modelId="{DF8F8146-4620-4C0D-BB53-44B7C58E75D6}" type="sibTrans" cxnId="{F1DB11B0-1BB2-4413-B74F-A739F67B7433}">
      <dgm:prSet/>
      <dgm:spPr/>
      <dgm:t>
        <a:bodyPr/>
        <a:lstStyle/>
        <a:p>
          <a:endParaRPr lang="en-US"/>
        </a:p>
      </dgm:t>
    </dgm:pt>
    <dgm:pt modelId="{368E0E12-37A9-4181-96B3-1E0592A3D9E8}">
      <dgm:prSet/>
      <dgm:spPr/>
      <dgm:t>
        <a:bodyPr/>
        <a:lstStyle/>
        <a:p>
          <a:pPr>
            <a:lnSpc>
              <a:spcPct val="100000"/>
            </a:lnSpc>
          </a:pPr>
          <a:r>
            <a:rPr lang="en-US" dirty="0"/>
            <a:t>Factors : Algorithm Complexity, Form factor size, System frequencies</a:t>
          </a:r>
        </a:p>
      </dgm:t>
    </dgm:pt>
    <dgm:pt modelId="{05DE8F2B-B375-4E96-8127-54DB1A967566}" type="parTrans" cxnId="{7F40E61C-E80F-4F99-AB6A-44F6D129B4B2}">
      <dgm:prSet/>
      <dgm:spPr/>
      <dgm:t>
        <a:bodyPr/>
        <a:lstStyle/>
        <a:p>
          <a:endParaRPr lang="en-US"/>
        </a:p>
      </dgm:t>
    </dgm:pt>
    <dgm:pt modelId="{C844718B-37B9-4F63-9B16-4194538BF3B3}" type="sibTrans" cxnId="{7F40E61C-E80F-4F99-AB6A-44F6D129B4B2}">
      <dgm:prSet/>
      <dgm:spPr/>
      <dgm:t>
        <a:bodyPr/>
        <a:lstStyle/>
        <a:p>
          <a:endParaRPr lang="en-US"/>
        </a:p>
      </dgm:t>
    </dgm:pt>
    <dgm:pt modelId="{33040BDF-077A-4A31-98C4-1307DCDE016E}">
      <dgm:prSet/>
      <dgm:spPr/>
      <dgm:t>
        <a:bodyPr/>
        <a:lstStyle/>
        <a:p>
          <a:pPr>
            <a:lnSpc>
              <a:spcPct val="100000"/>
            </a:lnSpc>
          </a:pPr>
          <a:r>
            <a:rPr lang="en-US"/>
            <a:t>Set critical temperature threshold and gets mitigation status codes if temp exceeds it</a:t>
          </a:r>
        </a:p>
      </dgm:t>
    </dgm:pt>
    <dgm:pt modelId="{5B40C01A-16ED-4DD1-A1A7-D7DD512A6203}" type="parTrans" cxnId="{9A686968-7242-4F66-86AD-2A29F457EAFE}">
      <dgm:prSet/>
      <dgm:spPr/>
      <dgm:t>
        <a:bodyPr/>
        <a:lstStyle/>
        <a:p>
          <a:endParaRPr lang="en-US"/>
        </a:p>
      </dgm:t>
    </dgm:pt>
    <dgm:pt modelId="{17A89E47-D6F0-471E-8EF4-A900ABA2CFAD}" type="sibTrans" cxnId="{9A686968-7242-4F66-86AD-2A29F457EAFE}">
      <dgm:prSet/>
      <dgm:spPr/>
      <dgm:t>
        <a:bodyPr/>
        <a:lstStyle/>
        <a:p>
          <a:endParaRPr lang="en-US"/>
        </a:p>
      </dgm:t>
    </dgm:pt>
    <dgm:pt modelId="{52DF08B9-1338-4F55-8796-C0A237C8634D}">
      <dgm:prSet/>
      <dgm:spPr/>
      <dgm:t>
        <a:bodyPr/>
        <a:lstStyle/>
        <a:p>
          <a:pPr>
            <a:lnSpc>
              <a:spcPct val="100000"/>
            </a:lnSpc>
          </a:pPr>
          <a:r>
            <a:rPr lang="en-US"/>
            <a:t>IThermalEventListener sends status codes LIGHT, MODERATE, CRITICAL, SHUTDOWN</a:t>
          </a:r>
        </a:p>
      </dgm:t>
    </dgm:pt>
    <dgm:pt modelId="{315FDD11-7265-4663-A17B-F120F3922374}" type="parTrans" cxnId="{45E77110-0BEA-4B37-ADE6-CF05192B6E68}">
      <dgm:prSet/>
      <dgm:spPr/>
      <dgm:t>
        <a:bodyPr/>
        <a:lstStyle/>
        <a:p>
          <a:endParaRPr lang="en-US"/>
        </a:p>
      </dgm:t>
    </dgm:pt>
    <dgm:pt modelId="{399BF963-880B-4CEB-891E-074BA52E77C2}" type="sibTrans" cxnId="{45E77110-0BEA-4B37-ADE6-CF05192B6E68}">
      <dgm:prSet/>
      <dgm:spPr/>
      <dgm:t>
        <a:bodyPr/>
        <a:lstStyle/>
        <a:p>
          <a:endParaRPr lang="en-US"/>
        </a:p>
      </dgm:t>
    </dgm:pt>
    <dgm:pt modelId="{6F0E4A4D-DBB9-40E8-871E-CFA7C71F1B75}" type="pres">
      <dgm:prSet presAssocID="{3ACD8575-FE6E-4A9A-AB09-FDA1E1C395B8}" presName="root" presStyleCnt="0">
        <dgm:presLayoutVars>
          <dgm:dir/>
          <dgm:resizeHandles val="exact"/>
        </dgm:presLayoutVars>
      </dgm:prSet>
      <dgm:spPr/>
    </dgm:pt>
    <dgm:pt modelId="{6CC10E40-AB2C-41A9-A2E5-6E78BE5E3FF0}" type="pres">
      <dgm:prSet presAssocID="{30EE2259-F73D-4A76-9D41-95297728190B}" presName="compNode" presStyleCnt="0"/>
      <dgm:spPr/>
    </dgm:pt>
    <dgm:pt modelId="{ECEE71B7-A1BF-4650-A001-82013910861A}" type="pres">
      <dgm:prSet presAssocID="{30EE2259-F73D-4A76-9D41-9529772819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ll Battery"/>
        </a:ext>
      </dgm:extLst>
    </dgm:pt>
    <dgm:pt modelId="{13271CC1-A6F7-437B-BF5E-5570599EA8C4}" type="pres">
      <dgm:prSet presAssocID="{30EE2259-F73D-4A76-9D41-95297728190B}" presName="iconSpace" presStyleCnt="0"/>
      <dgm:spPr/>
    </dgm:pt>
    <dgm:pt modelId="{0A503571-A459-466F-B2B0-A3BC91A5B538}" type="pres">
      <dgm:prSet presAssocID="{30EE2259-F73D-4A76-9D41-95297728190B}" presName="parTx" presStyleLbl="revTx" presStyleIdx="0" presStyleCnt="4">
        <dgm:presLayoutVars>
          <dgm:chMax val="0"/>
          <dgm:chPref val="0"/>
        </dgm:presLayoutVars>
      </dgm:prSet>
      <dgm:spPr/>
    </dgm:pt>
    <dgm:pt modelId="{E0CBDAE9-7A70-4F7F-AFE0-188B0DF94D70}" type="pres">
      <dgm:prSet presAssocID="{30EE2259-F73D-4A76-9D41-95297728190B}" presName="txSpace" presStyleCnt="0"/>
      <dgm:spPr/>
    </dgm:pt>
    <dgm:pt modelId="{C43A0F6A-3248-4B77-B318-83C743D86963}" type="pres">
      <dgm:prSet presAssocID="{30EE2259-F73D-4A76-9D41-95297728190B}" presName="desTx" presStyleLbl="revTx" presStyleIdx="1" presStyleCnt="4">
        <dgm:presLayoutVars/>
      </dgm:prSet>
      <dgm:spPr/>
    </dgm:pt>
    <dgm:pt modelId="{F849A4BA-7424-4F1E-BE36-CF32004600CE}" type="pres">
      <dgm:prSet presAssocID="{CF7DAD22-F38A-4273-AE26-9BE2D81C6FD6}" presName="sibTrans" presStyleCnt="0"/>
      <dgm:spPr/>
    </dgm:pt>
    <dgm:pt modelId="{70B864A3-570D-4924-8F82-2A1F37ED5D13}" type="pres">
      <dgm:prSet presAssocID="{7076E764-A5C1-455A-9912-FE0E2F41F254}" presName="compNode" presStyleCnt="0"/>
      <dgm:spPr/>
    </dgm:pt>
    <dgm:pt modelId="{8A407DD1-0615-4A97-93B0-8EAB1DD30C36}" type="pres">
      <dgm:prSet presAssocID="{7076E764-A5C1-455A-9912-FE0E2F41F2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1E78A0A6-4182-4A4F-B056-02A4C59BE91C}" type="pres">
      <dgm:prSet presAssocID="{7076E764-A5C1-455A-9912-FE0E2F41F254}" presName="iconSpace" presStyleCnt="0"/>
      <dgm:spPr/>
    </dgm:pt>
    <dgm:pt modelId="{3AF5E556-C164-441D-85BB-50C4CDDDDFEC}" type="pres">
      <dgm:prSet presAssocID="{7076E764-A5C1-455A-9912-FE0E2F41F254}" presName="parTx" presStyleLbl="revTx" presStyleIdx="2" presStyleCnt="4">
        <dgm:presLayoutVars>
          <dgm:chMax val="0"/>
          <dgm:chPref val="0"/>
        </dgm:presLayoutVars>
      </dgm:prSet>
      <dgm:spPr/>
    </dgm:pt>
    <dgm:pt modelId="{8E520C95-BF91-4437-8AD8-186ED4616AC0}" type="pres">
      <dgm:prSet presAssocID="{7076E764-A5C1-455A-9912-FE0E2F41F254}" presName="txSpace" presStyleCnt="0"/>
      <dgm:spPr/>
    </dgm:pt>
    <dgm:pt modelId="{C2D00FC9-EDEB-4587-9826-CE9DA3F2106F}" type="pres">
      <dgm:prSet presAssocID="{7076E764-A5C1-455A-9912-FE0E2F41F254}" presName="desTx" presStyleLbl="revTx" presStyleIdx="3" presStyleCnt="4">
        <dgm:presLayoutVars/>
      </dgm:prSet>
      <dgm:spPr/>
    </dgm:pt>
  </dgm:ptLst>
  <dgm:cxnLst>
    <dgm:cxn modelId="{45E77110-0BEA-4B37-ADE6-CF05192B6E68}" srcId="{7076E764-A5C1-455A-9912-FE0E2F41F254}" destId="{52DF08B9-1338-4F55-8796-C0A237C8634D}" srcOrd="2" destOrd="0" parTransId="{315FDD11-7265-4663-A17B-F120F3922374}" sibTransId="{399BF963-880B-4CEB-891E-074BA52E77C2}"/>
    <dgm:cxn modelId="{7F40E61C-E80F-4F99-AB6A-44F6D129B4B2}" srcId="{7076E764-A5C1-455A-9912-FE0E2F41F254}" destId="{368E0E12-37A9-4181-96B3-1E0592A3D9E8}" srcOrd="0" destOrd="0" parTransId="{05DE8F2B-B375-4E96-8127-54DB1A967566}" sibTransId="{C844718B-37B9-4F63-9B16-4194538BF3B3}"/>
    <dgm:cxn modelId="{70347020-D9EA-42BD-8C5C-E9746E8332EA}" type="presOf" srcId="{7076E764-A5C1-455A-9912-FE0E2F41F254}" destId="{3AF5E556-C164-441D-85BB-50C4CDDDDFEC}" srcOrd="0" destOrd="0" presId="urn:microsoft.com/office/officeart/2018/2/layout/IconLabelDescriptionList"/>
    <dgm:cxn modelId="{9DC51127-A188-4E14-BE94-8276A60FE040}" srcId="{3ACD8575-FE6E-4A9A-AB09-FDA1E1C395B8}" destId="{30EE2259-F73D-4A76-9D41-95297728190B}" srcOrd="0" destOrd="0" parTransId="{3A229267-C929-49BD-ABA5-4F2C0F29353F}" sibTransId="{CF7DAD22-F38A-4273-AE26-9BE2D81C6FD6}"/>
    <dgm:cxn modelId="{60724F37-CD09-47E4-B289-4F82AF7E2799}" type="presOf" srcId="{33040BDF-077A-4A31-98C4-1307DCDE016E}" destId="{C2D00FC9-EDEB-4587-9826-CE9DA3F2106F}" srcOrd="0" destOrd="1" presId="urn:microsoft.com/office/officeart/2018/2/layout/IconLabelDescriptionList"/>
    <dgm:cxn modelId="{CE9F613A-5F12-4E8A-AAE9-66D12A881F9F}" type="presOf" srcId="{3ACD8575-FE6E-4A9A-AB09-FDA1E1C395B8}" destId="{6F0E4A4D-DBB9-40E8-871E-CFA7C71F1B75}" srcOrd="0" destOrd="0" presId="urn:microsoft.com/office/officeart/2018/2/layout/IconLabelDescriptionList"/>
    <dgm:cxn modelId="{47E0DC40-E5CA-4E7F-BE12-727DC1FB0720}" type="presOf" srcId="{30EE2259-F73D-4A76-9D41-95297728190B}" destId="{0A503571-A459-466F-B2B0-A3BC91A5B538}" srcOrd="0" destOrd="0" presId="urn:microsoft.com/office/officeart/2018/2/layout/IconLabelDescriptionList"/>
    <dgm:cxn modelId="{9C342C62-6BFD-40F7-8A36-D0150085D771}" type="presOf" srcId="{E5D581E1-F654-4411-8001-0BB1CEB38F66}" destId="{C43A0F6A-3248-4B77-B318-83C743D86963}" srcOrd="0" destOrd="0" presId="urn:microsoft.com/office/officeart/2018/2/layout/IconLabelDescriptionList"/>
    <dgm:cxn modelId="{9A686968-7242-4F66-86AD-2A29F457EAFE}" srcId="{7076E764-A5C1-455A-9912-FE0E2F41F254}" destId="{33040BDF-077A-4A31-98C4-1307DCDE016E}" srcOrd="1" destOrd="0" parTransId="{5B40C01A-16ED-4DD1-A1A7-D7DD512A6203}" sibTransId="{17A89E47-D6F0-471E-8EF4-A900ABA2CFAD}"/>
    <dgm:cxn modelId="{C1B9A88D-6566-461F-A35B-1AC16066CC9B}" srcId="{30EE2259-F73D-4A76-9D41-95297728190B}" destId="{E5D581E1-F654-4411-8001-0BB1CEB38F66}" srcOrd="0" destOrd="0" parTransId="{8A1DF638-D51C-4034-B6F4-27169A164257}" sibTransId="{DD3DD695-136A-4C85-B621-60F2A2BC64D3}"/>
    <dgm:cxn modelId="{F1DB11B0-1BB2-4413-B74F-A739F67B7433}" srcId="{3ACD8575-FE6E-4A9A-AB09-FDA1E1C395B8}" destId="{7076E764-A5C1-455A-9912-FE0E2F41F254}" srcOrd="1" destOrd="0" parTransId="{EDECDB9A-B3CD-4935-A1B7-11F1483C8E02}" sibTransId="{DF8F8146-4620-4C0D-BB53-44B7C58E75D6}"/>
    <dgm:cxn modelId="{EAB9F1BC-0E39-4B3E-B40D-C9222FEC6B22}" type="presOf" srcId="{B5D7A5A9-7A83-41AB-936A-E0D650D6CE26}" destId="{C43A0F6A-3248-4B77-B318-83C743D86963}" srcOrd="0" destOrd="1" presId="urn:microsoft.com/office/officeart/2018/2/layout/IconLabelDescriptionList"/>
    <dgm:cxn modelId="{951096BD-159A-43BA-A4E2-092D165DEE19}" srcId="{30EE2259-F73D-4A76-9D41-95297728190B}" destId="{B5D7A5A9-7A83-41AB-936A-E0D650D6CE26}" srcOrd="1" destOrd="0" parTransId="{BD3D019C-084D-49DE-AFF9-49BDFFC22DE8}" sibTransId="{33CE5EE7-7A23-4D84-8CE6-D760B0A42F09}"/>
    <dgm:cxn modelId="{739B32CE-7626-41C9-81A9-E8377585AC32}" type="presOf" srcId="{713D8DCB-9ED8-42A6-A4A5-247A6A2723E9}" destId="{C43A0F6A-3248-4B77-B318-83C743D86963}" srcOrd="0" destOrd="2" presId="urn:microsoft.com/office/officeart/2018/2/layout/IconLabelDescriptionList"/>
    <dgm:cxn modelId="{53E2FBD0-F45A-4FEA-9157-38972496747C}" type="presOf" srcId="{368E0E12-37A9-4181-96B3-1E0592A3D9E8}" destId="{C2D00FC9-EDEB-4587-9826-CE9DA3F2106F}" srcOrd="0" destOrd="0" presId="urn:microsoft.com/office/officeart/2018/2/layout/IconLabelDescriptionList"/>
    <dgm:cxn modelId="{6BD8F5D8-BE8B-482E-BA63-5EE3941EEAED}" srcId="{30EE2259-F73D-4A76-9D41-95297728190B}" destId="{713D8DCB-9ED8-42A6-A4A5-247A6A2723E9}" srcOrd="2" destOrd="0" parTransId="{98492C74-B351-411D-976F-29DC7487345D}" sibTransId="{ADB53C79-9EAF-42A3-806C-9C920B90BA0B}"/>
    <dgm:cxn modelId="{241F55EE-3492-4E73-8BE1-5CE7F77F8E4E}" type="presOf" srcId="{52DF08B9-1338-4F55-8796-C0A237C8634D}" destId="{C2D00FC9-EDEB-4587-9826-CE9DA3F2106F}" srcOrd="0" destOrd="2" presId="urn:microsoft.com/office/officeart/2018/2/layout/IconLabelDescriptionList"/>
    <dgm:cxn modelId="{75B9AAC5-AC1F-4CFB-9899-EE72B5B610D0}" type="presParOf" srcId="{6F0E4A4D-DBB9-40E8-871E-CFA7C71F1B75}" destId="{6CC10E40-AB2C-41A9-A2E5-6E78BE5E3FF0}" srcOrd="0" destOrd="0" presId="urn:microsoft.com/office/officeart/2018/2/layout/IconLabelDescriptionList"/>
    <dgm:cxn modelId="{315559EC-7890-4DE8-832F-A36DC66505C8}" type="presParOf" srcId="{6CC10E40-AB2C-41A9-A2E5-6E78BE5E3FF0}" destId="{ECEE71B7-A1BF-4650-A001-82013910861A}" srcOrd="0" destOrd="0" presId="urn:microsoft.com/office/officeart/2018/2/layout/IconLabelDescriptionList"/>
    <dgm:cxn modelId="{204E9DE0-A0AB-45CD-BDED-FB732775B2A8}" type="presParOf" srcId="{6CC10E40-AB2C-41A9-A2E5-6E78BE5E3FF0}" destId="{13271CC1-A6F7-437B-BF5E-5570599EA8C4}" srcOrd="1" destOrd="0" presId="urn:microsoft.com/office/officeart/2018/2/layout/IconLabelDescriptionList"/>
    <dgm:cxn modelId="{0469F688-C91F-417E-94FE-BECE55DB8091}" type="presParOf" srcId="{6CC10E40-AB2C-41A9-A2E5-6E78BE5E3FF0}" destId="{0A503571-A459-466F-B2B0-A3BC91A5B538}" srcOrd="2" destOrd="0" presId="urn:microsoft.com/office/officeart/2018/2/layout/IconLabelDescriptionList"/>
    <dgm:cxn modelId="{63E1417B-CCF2-484F-9B87-E843287DCA29}" type="presParOf" srcId="{6CC10E40-AB2C-41A9-A2E5-6E78BE5E3FF0}" destId="{E0CBDAE9-7A70-4F7F-AFE0-188B0DF94D70}" srcOrd="3" destOrd="0" presId="urn:microsoft.com/office/officeart/2018/2/layout/IconLabelDescriptionList"/>
    <dgm:cxn modelId="{E2274FAE-3425-46F5-A339-3BB93BCC093E}" type="presParOf" srcId="{6CC10E40-AB2C-41A9-A2E5-6E78BE5E3FF0}" destId="{C43A0F6A-3248-4B77-B318-83C743D86963}" srcOrd="4" destOrd="0" presId="urn:microsoft.com/office/officeart/2018/2/layout/IconLabelDescriptionList"/>
    <dgm:cxn modelId="{074C4D7F-FE2E-4F6F-8334-BFDF7F6AC5F1}" type="presParOf" srcId="{6F0E4A4D-DBB9-40E8-871E-CFA7C71F1B75}" destId="{F849A4BA-7424-4F1E-BE36-CF32004600CE}" srcOrd="1" destOrd="0" presId="urn:microsoft.com/office/officeart/2018/2/layout/IconLabelDescriptionList"/>
    <dgm:cxn modelId="{B3A8E94B-B029-449C-9391-E9B36AD4CF00}" type="presParOf" srcId="{6F0E4A4D-DBB9-40E8-871E-CFA7C71F1B75}" destId="{70B864A3-570D-4924-8F82-2A1F37ED5D13}" srcOrd="2" destOrd="0" presId="urn:microsoft.com/office/officeart/2018/2/layout/IconLabelDescriptionList"/>
    <dgm:cxn modelId="{628D226A-FC8D-41B3-9FBE-4E4E88C21159}" type="presParOf" srcId="{70B864A3-570D-4924-8F82-2A1F37ED5D13}" destId="{8A407DD1-0615-4A97-93B0-8EAB1DD30C36}" srcOrd="0" destOrd="0" presId="urn:microsoft.com/office/officeart/2018/2/layout/IconLabelDescriptionList"/>
    <dgm:cxn modelId="{7BA7304F-ECA5-4331-B4E1-3EFCD95731E4}" type="presParOf" srcId="{70B864A3-570D-4924-8F82-2A1F37ED5D13}" destId="{1E78A0A6-4182-4A4F-B056-02A4C59BE91C}" srcOrd="1" destOrd="0" presId="urn:microsoft.com/office/officeart/2018/2/layout/IconLabelDescriptionList"/>
    <dgm:cxn modelId="{26233C93-9280-42B2-99AD-EF2CE0A49ACF}" type="presParOf" srcId="{70B864A3-570D-4924-8F82-2A1F37ED5D13}" destId="{3AF5E556-C164-441D-85BB-50C4CDDDDFEC}" srcOrd="2" destOrd="0" presId="urn:microsoft.com/office/officeart/2018/2/layout/IconLabelDescriptionList"/>
    <dgm:cxn modelId="{B504A7ED-AEC6-44BE-8A64-91853A50E382}" type="presParOf" srcId="{70B864A3-570D-4924-8F82-2A1F37ED5D13}" destId="{8E520C95-BF91-4437-8AD8-186ED4616AC0}" srcOrd="3" destOrd="0" presId="urn:microsoft.com/office/officeart/2018/2/layout/IconLabelDescriptionList"/>
    <dgm:cxn modelId="{FD98B157-1BC7-4CCA-9EF0-DC006E54DF67}" type="presParOf" srcId="{70B864A3-570D-4924-8F82-2A1F37ED5D13}" destId="{C2D00FC9-EDEB-4587-9826-CE9DA3F2106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EABF4C-1FBC-44E5-A568-5971165B51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243D5A4-C64C-4E41-9C6D-7BB1C22569DD}">
      <dgm:prSet/>
      <dgm:spPr/>
      <dgm:t>
        <a:bodyPr/>
        <a:lstStyle/>
        <a:p>
          <a:r>
            <a:rPr lang="en-US"/>
            <a:t>Pruning</a:t>
          </a:r>
        </a:p>
      </dgm:t>
    </dgm:pt>
    <dgm:pt modelId="{26D9CD40-0174-4A1F-9D2A-65C027B35EE7}" type="parTrans" cxnId="{B7EC2868-D087-4B4E-A6FA-E7453CD4275D}">
      <dgm:prSet/>
      <dgm:spPr/>
      <dgm:t>
        <a:bodyPr/>
        <a:lstStyle/>
        <a:p>
          <a:endParaRPr lang="en-US"/>
        </a:p>
      </dgm:t>
    </dgm:pt>
    <dgm:pt modelId="{8F30443E-EB26-494E-A70E-F23C6B123175}" type="sibTrans" cxnId="{B7EC2868-D087-4B4E-A6FA-E7453CD4275D}">
      <dgm:prSet/>
      <dgm:spPr/>
      <dgm:t>
        <a:bodyPr/>
        <a:lstStyle/>
        <a:p>
          <a:endParaRPr lang="en-US"/>
        </a:p>
      </dgm:t>
    </dgm:pt>
    <dgm:pt modelId="{45908339-0B6C-4713-9DDF-911EC3D787FE}">
      <dgm:prSet/>
      <dgm:spPr/>
      <dgm:t>
        <a:bodyPr/>
        <a:lstStyle/>
        <a:p>
          <a:r>
            <a:rPr lang="en-US" dirty="0"/>
            <a:t>Decreases model size, storage space; Increases execution speed, energy and performance efficient</a:t>
          </a:r>
        </a:p>
      </dgm:t>
    </dgm:pt>
    <dgm:pt modelId="{B04E3BB9-69FD-4EF3-9CAE-27BDAFCC66DC}" type="parTrans" cxnId="{F18B9D15-5FF4-49B2-A6F4-148C29ED3BC1}">
      <dgm:prSet/>
      <dgm:spPr/>
      <dgm:t>
        <a:bodyPr/>
        <a:lstStyle/>
        <a:p>
          <a:endParaRPr lang="en-US"/>
        </a:p>
      </dgm:t>
    </dgm:pt>
    <dgm:pt modelId="{1FFEA046-DFBD-4F4B-BA73-A26B40BD66DB}" type="sibTrans" cxnId="{F18B9D15-5FF4-49B2-A6F4-148C29ED3BC1}">
      <dgm:prSet/>
      <dgm:spPr/>
      <dgm:t>
        <a:bodyPr/>
        <a:lstStyle/>
        <a:p>
          <a:endParaRPr lang="en-US"/>
        </a:p>
      </dgm:t>
    </dgm:pt>
    <dgm:pt modelId="{ABC1241F-C734-46F3-85CA-A458ACE02FB8}">
      <dgm:prSet/>
      <dgm:spPr/>
      <dgm:t>
        <a:bodyPr/>
        <a:lstStyle/>
        <a:p>
          <a:r>
            <a:rPr lang="en-US"/>
            <a:t>Remove least important neurons</a:t>
          </a:r>
        </a:p>
      </dgm:t>
    </dgm:pt>
    <dgm:pt modelId="{586C6AEE-9CB3-4838-B61D-1EA7F2C4576A}" type="parTrans" cxnId="{753491E2-8201-4248-8C0C-2D9571D7D8FF}">
      <dgm:prSet/>
      <dgm:spPr/>
      <dgm:t>
        <a:bodyPr/>
        <a:lstStyle/>
        <a:p>
          <a:endParaRPr lang="en-US"/>
        </a:p>
      </dgm:t>
    </dgm:pt>
    <dgm:pt modelId="{94DA7B22-C114-46C6-84A4-765C9B2E8B26}" type="sibTrans" cxnId="{753491E2-8201-4248-8C0C-2D9571D7D8FF}">
      <dgm:prSet/>
      <dgm:spPr/>
      <dgm:t>
        <a:bodyPr/>
        <a:lstStyle/>
        <a:p>
          <a:endParaRPr lang="en-US"/>
        </a:p>
      </dgm:t>
    </dgm:pt>
    <dgm:pt modelId="{CCE4A9F1-A078-4381-8455-A7DA1C44A9D7}">
      <dgm:prSet/>
      <dgm:spPr/>
      <dgm:t>
        <a:bodyPr/>
        <a:lstStyle/>
        <a:p>
          <a:r>
            <a:rPr lang="en-US"/>
            <a:t>Remove connections with weight below threshold</a:t>
          </a:r>
        </a:p>
      </dgm:t>
    </dgm:pt>
    <dgm:pt modelId="{C61770FE-6F8F-4386-89A8-A888BC1437CC}" type="parTrans" cxnId="{94B7D856-1C7C-4A02-875D-DD228B23B535}">
      <dgm:prSet/>
      <dgm:spPr/>
      <dgm:t>
        <a:bodyPr/>
        <a:lstStyle/>
        <a:p>
          <a:endParaRPr lang="en-US"/>
        </a:p>
      </dgm:t>
    </dgm:pt>
    <dgm:pt modelId="{7A9F5891-0D53-44FA-A011-B2BEBCEF445A}" type="sibTrans" cxnId="{94B7D856-1C7C-4A02-875D-DD228B23B535}">
      <dgm:prSet/>
      <dgm:spPr/>
      <dgm:t>
        <a:bodyPr/>
        <a:lstStyle/>
        <a:p>
          <a:endParaRPr lang="en-US"/>
        </a:p>
      </dgm:t>
    </dgm:pt>
    <dgm:pt modelId="{B27312ED-78AB-469D-AC73-71956E9AC739}">
      <dgm:prSet/>
      <dgm:spPr/>
      <dgm:t>
        <a:bodyPr/>
        <a:lstStyle/>
        <a:p>
          <a:r>
            <a:rPr lang="en-US" dirty="0"/>
            <a:t>Dynamic pruning results in higher accuracy maintaining network capacity</a:t>
          </a:r>
        </a:p>
      </dgm:t>
    </dgm:pt>
    <dgm:pt modelId="{0E38C27A-5E55-480B-AAB5-D3D5DC95A03A}" type="parTrans" cxnId="{00E4268D-87CA-46E4-A076-AF9A5D13170A}">
      <dgm:prSet/>
      <dgm:spPr/>
      <dgm:t>
        <a:bodyPr/>
        <a:lstStyle/>
        <a:p>
          <a:endParaRPr lang="en-US"/>
        </a:p>
      </dgm:t>
    </dgm:pt>
    <dgm:pt modelId="{73D85CAF-7CAE-4367-A3D7-E5255CA921E8}" type="sibTrans" cxnId="{00E4268D-87CA-46E4-A076-AF9A5D13170A}">
      <dgm:prSet/>
      <dgm:spPr/>
      <dgm:t>
        <a:bodyPr/>
        <a:lstStyle/>
        <a:p>
          <a:endParaRPr lang="en-US"/>
        </a:p>
      </dgm:t>
    </dgm:pt>
    <dgm:pt modelId="{0FEDC184-CE3D-4E20-96A2-B26402565907}">
      <dgm:prSet/>
      <dgm:spPr/>
      <dgm:t>
        <a:bodyPr/>
        <a:lstStyle/>
        <a:p>
          <a:r>
            <a:rPr lang="en-US"/>
            <a:t>Quantization</a:t>
          </a:r>
        </a:p>
      </dgm:t>
    </dgm:pt>
    <dgm:pt modelId="{FDE8F04A-32E9-4B96-BCA9-588F6473E29A}" type="parTrans" cxnId="{3BAAAC2D-8F30-41C9-A9BE-14804499B886}">
      <dgm:prSet/>
      <dgm:spPr/>
      <dgm:t>
        <a:bodyPr/>
        <a:lstStyle/>
        <a:p>
          <a:endParaRPr lang="en-US"/>
        </a:p>
      </dgm:t>
    </dgm:pt>
    <dgm:pt modelId="{84693D47-76CE-47DD-875F-911E59B34CD7}" type="sibTrans" cxnId="{3BAAAC2D-8F30-41C9-A9BE-14804499B886}">
      <dgm:prSet/>
      <dgm:spPr/>
      <dgm:t>
        <a:bodyPr/>
        <a:lstStyle/>
        <a:p>
          <a:endParaRPr lang="en-US"/>
        </a:p>
      </dgm:t>
    </dgm:pt>
    <dgm:pt modelId="{DB5B5125-5C10-45E4-934B-A000112F12FE}">
      <dgm:prSet/>
      <dgm:spPr/>
      <dgm:t>
        <a:bodyPr/>
        <a:lstStyle/>
        <a:p>
          <a:r>
            <a:rPr lang="en-US" dirty="0"/>
            <a:t>Approximating a neural network that uses floating-point numbers by a neural network of low bit width numbers</a:t>
          </a:r>
        </a:p>
      </dgm:t>
    </dgm:pt>
    <dgm:pt modelId="{DBC08B5C-9391-41DF-B884-BFBF94866ADD}" type="parTrans" cxnId="{C7E65CA6-5209-41D7-8080-BE19B58F42E5}">
      <dgm:prSet/>
      <dgm:spPr/>
      <dgm:t>
        <a:bodyPr/>
        <a:lstStyle/>
        <a:p>
          <a:endParaRPr lang="en-US"/>
        </a:p>
      </dgm:t>
    </dgm:pt>
    <dgm:pt modelId="{132A064B-1E2F-4FDA-BD34-59322F1E54F6}" type="sibTrans" cxnId="{C7E65CA6-5209-41D7-8080-BE19B58F42E5}">
      <dgm:prSet/>
      <dgm:spPr/>
      <dgm:t>
        <a:bodyPr/>
        <a:lstStyle/>
        <a:p>
          <a:endParaRPr lang="en-US"/>
        </a:p>
      </dgm:t>
    </dgm:pt>
    <dgm:pt modelId="{DB88F6EB-30DD-4288-A6B5-7C754B71D73C}">
      <dgm:prSet/>
      <dgm:spPr/>
      <dgm:t>
        <a:bodyPr/>
        <a:lstStyle/>
        <a:p>
          <a:r>
            <a:rPr lang="en-US"/>
            <a:t>Reduces the memory requirement, computational cost and gain in speed with less impact on accuracy</a:t>
          </a:r>
        </a:p>
      </dgm:t>
    </dgm:pt>
    <dgm:pt modelId="{8882FDD4-125E-4A97-8AE4-E5BF6C15D391}" type="parTrans" cxnId="{09371BCE-0CBD-488C-B8E8-E6FF7836A549}">
      <dgm:prSet/>
      <dgm:spPr/>
      <dgm:t>
        <a:bodyPr/>
        <a:lstStyle/>
        <a:p>
          <a:endParaRPr lang="en-US"/>
        </a:p>
      </dgm:t>
    </dgm:pt>
    <dgm:pt modelId="{B173C4C9-C9A6-4240-8913-56DF3860E768}" type="sibTrans" cxnId="{09371BCE-0CBD-488C-B8E8-E6FF7836A549}">
      <dgm:prSet/>
      <dgm:spPr/>
      <dgm:t>
        <a:bodyPr/>
        <a:lstStyle/>
        <a:p>
          <a:endParaRPr lang="en-US"/>
        </a:p>
      </dgm:t>
    </dgm:pt>
    <dgm:pt modelId="{E5D0763A-CE55-45E1-8521-98643BC3A2FF}">
      <dgm:prSet/>
      <dgm:spPr/>
      <dgm:t>
        <a:bodyPr/>
        <a:lstStyle/>
        <a:p>
          <a:r>
            <a:rPr lang="en-US"/>
            <a:t>Replace the weights and biases with scaled int8 integers in each layer</a:t>
          </a:r>
        </a:p>
      </dgm:t>
    </dgm:pt>
    <dgm:pt modelId="{EF26EBDA-C865-4B6E-9968-F1472F74D415}" type="parTrans" cxnId="{4D555B59-28DB-436A-B911-E81F2EB6F9EA}">
      <dgm:prSet/>
      <dgm:spPr/>
      <dgm:t>
        <a:bodyPr/>
        <a:lstStyle/>
        <a:p>
          <a:endParaRPr lang="en-US"/>
        </a:p>
      </dgm:t>
    </dgm:pt>
    <dgm:pt modelId="{853143EF-9D53-4BCD-92D1-5D7CD6F8AA25}" type="sibTrans" cxnId="{4D555B59-28DB-436A-B911-E81F2EB6F9EA}">
      <dgm:prSet/>
      <dgm:spPr/>
      <dgm:t>
        <a:bodyPr/>
        <a:lstStyle/>
        <a:p>
          <a:endParaRPr lang="en-US"/>
        </a:p>
      </dgm:t>
    </dgm:pt>
    <dgm:pt modelId="{E4A458AF-9300-4EF0-AC17-1D8E08DAA43E}">
      <dgm:prSet/>
      <dgm:spPr/>
      <dgm:t>
        <a:bodyPr/>
        <a:lstStyle/>
        <a:p>
          <a:r>
            <a:rPr lang="en-US" dirty="0" err="1"/>
            <a:t>NetAdapt</a:t>
          </a:r>
          <a:r>
            <a:rPr lang="en-US" dirty="0"/>
            <a:t> technique automatically adapts a pretrained network to a mobile platform given a resource budget</a:t>
          </a:r>
        </a:p>
      </dgm:t>
    </dgm:pt>
    <dgm:pt modelId="{7A8EEB85-0CF2-4744-83DE-431A7591B5BE}" type="parTrans" cxnId="{C49DD100-7088-45F8-A94C-6034347F8829}">
      <dgm:prSet/>
      <dgm:spPr/>
      <dgm:t>
        <a:bodyPr/>
        <a:lstStyle/>
        <a:p>
          <a:endParaRPr lang="en-US"/>
        </a:p>
      </dgm:t>
    </dgm:pt>
    <dgm:pt modelId="{11133837-4CD1-4267-A560-51FBD7026786}" type="sibTrans" cxnId="{C49DD100-7088-45F8-A94C-6034347F8829}">
      <dgm:prSet/>
      <dgm:spPr/>
      <dgm:t>
        <a:bodyPr/>
        <a:lstStyle/>
        <a:p>
          <a:endParaRPr lang="en-US"/>
        </a:p>
      </dgm:t>
    </dgm:pt>
    <dgm:pt modelId="{3EE01172-249C-416E-8EF6-DAFAD687169F}" type="pres">
      <dgm:prSet presAssocID="{DEEABF4C-1FBC-44E5-A568-5971165B5114}" presName="linear" presStyleCnt="0">
        <dgm:presLayoutVars>
          <dgm:animLvl val="lvl"/>
          <dgm:resizeHandles val="exact"/>
        </dgm:presLayoutVars>
      </dgm:prSet>
      <dgm:spPr/>
    </dgm:pt>
    <dgm:pt modelId="{8448442B-C0C9-4C48-BDC8-3AC049160583}" type="pres">
      <dgm:prSet presAssocID="{8243D5A4-C64C-4E41-9C6D-7BB1C22569DD}" presName="parentText" presStyleLbl="node1" presStyleIdx="0" presStyleCnt="2">
        <dgm:presLayoutVars>
          <dgm:chMax val="0"/>
          <dgm:bulletEnabled val="1"/>
        </dgm:presLayoutVars>
      </dgm:prSet>
      <dgm:spPr/>
    </dgm:pt>
    <dgm:pt modelId="{65AAC53E-BB5D-4A5B-B3F3-24BB54859C9E}" type="pres">
      <dgm:prSet presAssocID="{8243D5A4-C64C-4E41-9C6D-7BB1C22569DD}" presName="childText" presStyleLbl="revTx" presStyleIdx="0" presStyleCnt="2">
        <dgm:presLayoutVars>
          <dgm:bulletEnabled val="1"/>
        </dgm:presLayoutVars>
      </dgm:prSet>
      <dgm:spPr/>
    </dgm:pt>
    <dgm:pt modelId="{ECECC1F6-6407-4E95-9633-0D7E5372C8DB}" type="pres">
      <dgm:prSet presAssocID="{0FEDC184-CE3D-4E20-96A2-B26402565907}" presName="parentText" presStyleLbl="node1" presStyleIdx="1" presStyleCnt="2">
        <dgm:presLayoutVars>
          <dgm:chMax val="0"/>
          <dgm:bulletEnabled val="1"/>
        </dgm:presLayoutVars>
      </dgm:prSet>
      <dgm:spPr/>
    </dgm:pt>
    <dgm:pt modelId="{180EBFA9-FB0B-4632-9667-AAA29C2C488D}" type="pres">
      <dgm:prSet presAssocID="{0FEDC184-CE3D-4E20-96A2-B26402565907}" presName="childText" presStyleLbl="revTx" presStyleIdx="1" presStyleCnt="2">
        <dgm:presLayoutVars>
          <dgm:bulletEnabled val="1"/>
        </dgm:presLayoutVars>
      </dgm:prSet>
      <dgm:spPr/>
    </dgm:pt>
  </dgm:ptLst>
  <dgm:cxnLst>
    <dgm:cxn modelId="{C49DD100-7088-45F8-A94C-6034347F8829}" srcId="{0FEDC184-CE3D-4E20-96A2-B26402565907}" destId="{E4A458AF-9300-4EF0-AC17-1D8E08DAA43E}" srcOrd="3" destOrd="0" parTransId="{7A8EEB85-0CF2-4744-83DE-431A7591B5BE}" sibTransId="{11133837-4CD1-4267-A560-51FBD7026786}"/>
    <dgm:cxn modelId="{F18B9D15-5FF4-49B2-A6F4-148C29ED3BC1}" srcId="{8243D5A4-C64C-4E41-9C6D-7BB1C22569DD}" destId="{45908339-0B6C-4713-9DDF-911EC3D787FE}" srcOrd="0" destOrd="0" parTransId="{B04E3BB9-69FD-4EF3-9CAE-27BDAFCC66DC}" sibTransId="{1FFEA046-DFBD-4F4B-BA73-A26B40BD66DB}"/>
    <dgm:cxn modelId="{14EC7421-03FA-479B-96DE-F30B8132BDD7}" type="presOf" srcId="{CCE4A9F1-A078-4381-8455-A7DA1C44A9D7}" destId="{65AAC53E-BB5D-4A5B-B3F3-24BB54859C9E}" srcOrd="0" destOrd="2" presId="urn:microsoft.com/office/officeart/2005/8/layout/vList2"/>
    <dgm:cxn modelId="{219CE422-02AA-4920-8DE6-B69D39B25F44}" type="presOf" srcId="{8243D5A4-C64C-4E41-9C6D-7BB1C22569DD}" destId="{8448442B-C0C9-4C48-BDC8-3AC049160583}" srcOrd="0" destOrd="0" presId="urn:microsoft.com/office/officeart/2005/8/layout/vList2"/>
    <dgm:cxn modelId="{61959224-7900-47BC-A6B7-E4A184E6532E}" type="presOf" srcId="{E5D0763A-CE55-45E1-8521-98643BC3A2FF}" destId="{180EBFA9-FB0B-4632-9667-AAA29C2C488D}" srcOrd="0" destOrd="2" presId="urn:microsoft.com/office/officeart/2005/8/layout/vList2"/>
    <dgm:cxn modelId="{3BAAAC2D-8F30-41C9-A9BE-14804499B886}" srcId="{DEEABF4C-1FBC-44E5-A568-5971165B5114}" destId="{0FEDC184-CE3D-4E20-96A2-B26402565907}" srcOrd="1" destOrd="0" parTransId="{FDE8F04A-32E9-4B96-BCA9-588F6473E29A}" sibTransId="{84693D47-76CE-47DD-875F-911E59B34CD7}"/>
    <dgm:cxn modelId="{EA1F9530-9478-4AC8-AD25-915471698946}" type="presOf" srcId="{45908339-0B6C-4713-9DDF-911EC3D787FE}" destId="{65AAC53E-BB5D-4A5B-B3F3-24BB54859C9E}" srcOrd="0" destOrd="0" presId="urn:microsoft.com/office/officeart/2005/8/layout/vList2"/>
    <dgm:cxn modelId="{026E5836-695D-4B4B-A85A-DB485B0F3CB9}" type="presOf" srcId="{DB5B5125-5C10-45E4-934B-A000112F12FE}" destId="{180EBFA9-FB0B-4632-9667-AAA29C2C488D}" srcOrd="0" destOrd="0" presId="urn:microsoft.com/office/officeart/2005/8/layout/vList2"/>
    <dgm:cxn modelId="{B7EC2868-D087-4B4E-A6FA-E7453CD4275D}" srcId="{DEEABF4C-1FBC-44E5-A568-5971165B5114}" destId="{8243D5A4-C64C-4E41-9C6D-7BB1C22569DD}" srcOrd="0" destOrd="0" parTransId="{26D9CD40-0174-4A1F-9D2A-65C027B35EE7}" sibTransId="{8F30443E-EB26-494E-A70E-F23C6B123175}"/>
    <dgm:cxn modelId="{94B7D856-1C7C-4A02-875D-DD228B23B535}" srcId="{8243D5A4-C64C-4E41-9C6D-7BB1C22569DD}" destId="{CCE4A9F1-A078-4381-8455-A7DA1C44A9D7}" srcOrd="2" destOrd="0" parTransId="{C61770FE-6F8F-4386-89A8-A888BC1437CC}" sibTransId="{7A9F5891-0D53-44FA-A011-B2BEBCEF445A}"/>
    <dgm:cxn modelId="{4D555B59-28DB-436A-B911-E81F2EB6F9EA}" srcId="{0FEDC184-CE3D-4E20-96A2-B26402565907}" destId="{E5D0763A-CE55-45E1-8521-98643BC3A2FF}" srcOrd="2" destOrd="0" parTransId="{EF26EBDA-C865-4B6E-9968-F1472F74D415}" sibTransId="{853143EF-9D53-4BCD-92D1-5D7CD6F8AA25}"/>
    <dgm:cxn modelId="{6B83DB80-D34C-4272-9392-B876249D9D5F}" type="presOf" srcId="{DB88F6EB-30DD-4288-A6B5-7C754B71D73C}" destId="{180EBFA9-FB0B-4632-9667-AAA29C2C488D}" srcOrd="0" destOrd="1" presId="urn:microsoft.com/office/officeart/2005/8/layout/vList2"/>
    <dgm:cxn modelId="{733F1F83-457E-4064-8A9D-CEA0F389010B}" type="presOf" srcId="{E4A458AF-9300-4EF0-AC17-1D8E08DAA43E}" destId="{180EBFA9-FB0B-4632-9667-AAA29C2C488D}" srcOrd="0" destOrd="3" presId="urn:microsoft.com/office/officeart/2005/8/layout/vList2"/>
    <dgm:cxn modelId="{00E4268D-87CA-46E4-A076-AF9A5D13170A}" srcId="{8243D5A4-C64C-4E41-9C6D-7BB1C22569DD}" destId="{B27312ED-78AB-469D-AC73-71956E9AC739}" srcOrd="3" destOrd="0" parTransId="{0E38C27A-5E55-480B-AAB5-D3D5DC95A03A}" sibTransId="{73D85CAF-7CAE-4367-A3D7-E5255CA921E8}"/>
    <dgm:cxn modelId="{A83B1D9A-A840-4CEA-A204-575A49709CE6}" type="presOf" srcId="{ABC1241F-C734-46F3-85CA-A458ACE02FB8}" destId="{65AAC53E-BB5D-4A5B-B3F3-24BB54859C9E}" srcOrd="0" destOrd="1" presId="urn:microsoft.com/office/officeart/2005/8/layout/vList2"/>
    <dgm:cxn modelId="{C7E65CA6-5209-41D7-8080-BE19B58F42E5}" srcId="{0FEDC184-CE3D-4E20-96A2-B26402565907}" destId="{DB5B5125-5C10-45E4-934B-A000112F12FE}" srcOrd="0" destOrd="0" parTransId="{DBC08B5C-9391-41DF-B884-BFBF94866ADD}" sibTransId="{132A064B-1E2F-4FDA-BD34-59322F1E54F6}"/>
    <dgm:cxn modelId="{5023FAAB-42E7-4C91-8795-CAEB79A3A883}" type="presOf" srcId="{DEEABF4C-1FBC-44E5-A568-5971165B5114}" destId="{3EE01172-249C-416E-8EF6-DAFAD687169F}" srcOrd="0" destOrd="0" presId="urn:microsoft.com/office/officeart/2005/8/layout/vList2"/>
    <dgm:cxn modelId="{137718C3-0A8B-4210-8BA3-2D6E942E4ADA}" type="presOf" srcId="{0FEDC184-CE3D-4E20-96A2-B26402565907}" destId="{ECECC1F6-6407-4E95-9633-0D7E5372C8DB}" srcOrd="0" destOrd="0" presId="urn:microsoft.com/office/officeart/2005/8/layout/vList2"/>
    <dgm:cxn modelId="{21B00CCD-324B-49A8-9570-9C891B7E7DCF}" type="presOf" srcId="{B27312ED-78AB-469D-AC73-71956E9AC739}" destId="{65AAC53E-BB5D-4A5B-B3F3-24BB54859C9E}" srcOrd="0" destOrd="3" presId="urn:microsoft.com/office/officeart/2005/8/layout/vList2"/>
    <dgm:cxn modelId="{09371BCE-0CBD-488C-B8E8-E6FF7836A549}" srcId="{0FEDC184-CE3D-4E20-96A2-B26402565907}" destId="{DB88F6EB-30DD-4288-A6B5-7C754B71D73C}" srcOrd="1" destOrd="0" parTransId="{8882FDD4-125E-4A97-8AE4-E5BF6C15D391}" sibTransId="{B173C4C9-C9A6-4240-8913-56DF3860E768}"/>
    <dgm:cxn modelId="{753491E2-8201-4248-8C0C-2D9571D7D8FF}" srcId="{8243D5A4-C64C-4E41-9C6D-7BB1C22569DD}" destId="{ABC1241F-C734-46F3-85CA-A458ACE02FB8}" srcOrd="1" destOrd="0" parTransId="{586C6AEE-9CB3-4838-B61D-1EA7F2C4576A}" sibTransId="{94DA7B22-C114-46C6-84A4-765C9B2E8B26}"/>
    <dgm:cxn modelId="{7584AC1D-ABDE-4F54-BA22-ADC30A868457}" type="presParOf" srcId="{3EE01172-249C-416E-8EF6-DAFAD687169F}" destId="{8448442B-C0C9-4C48-BDC8-3AC049160583}" srcOrd="0" destOrd="0" presId="urn:microsoft.com/office/officeart/2005/8/layout/vList2"/>
    <dgm:cxn modelId="{3A91039A-7583-471F-97D5-EC9D4A088F95}" type="presParOf" srcId="{3EE01172-249C-416E-8EF6-DAFAD687169F}" destId="{65AAC53E-BB5D-4A5B-B3F3-24BB54859C9E}" srcOrd="1" destOrd="0" presId="urn:microsoft.com/office/officeart/2005/8/layout/vList2"/>
    <dgm:cxn modelId="{C5B55D9F-C018-42C3-92C6-53590B0B9011}" type="presParOf" srcId="{3EE01172-249C-416E-8EF6-DAFAD687169F}" destId="{ECECC1F6-6407-4E95-9633-0D7E5372C8DB}" srcOrd="2" destOrd="0" presId="urn:microsoft.com/office/officeart/2005/8/layout/vList2"/>
    <dgm:cxn modelId="{B0E8462E-8320-48C7-A129-B14289605426}" type="presParOf" srcId="{3EE01172-249C-416E-8EF6-DAFAD687169F}" destId="{180EBFA9-FB0B-4632-9667-AAA29C2C488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D5CED-159C-4C2E-B51C-904112C21BA2}">
      <dsp:nvSpPr>
        <dsp:cNvPr id="0" name=""/>
        <dsp:cNvSpPr/>
      </dsp:nvSpPr>
      <dsp:spPr>
        <a:xfrm>
          <a:off x="0" y="47069"/>
          <a:ext cx="3200451"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Privacy</a:t>
          </a:r>
        </a:p>
      </dsp:txBody>
      <dsp:txXfrm>
        <a:off x="25759" y="72828"/>
        <a:ext cx="3148933" cy="476152"/>
      </dsp:txXfrm>
    </dsp:sp>
    <dsp:sp modelId="{38FF37D2-A393-4386-859A-F20F98539C31}">
      <dsp:nvSpPr>
        <dsp:cNvPr id="0" name=""/>
        <dsp:cNvSpPr/>
      </dsp:nvSpPr>
      <dsp:spPr>
        <a:xfrm>
          <a:off x="0" y="638099"/>
          <a:ext cx="3200451"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Reliability</a:t>
          </a:r>
        </a:p>
      </dsp:txBody>
      <dsp:txXfrm>
        <a:off x="25759" y="663858"/>
        <a:ext cx="3148933" cy="476152"/>
      </dsp:txXfrm>
    </dsp:sp>
    <dsp:sp modelId="{EEB1FF37-C2FC-4AD7-907E-95BA3744B596}">
      <dsp:nvSpPr>
        <dsp:cNvPr id="0" name=""/>
        <dsp:cNvSpPr/>
      </dsp:nvSpPr>
      <dsp:spPr>
        <a:xfrm>
          <a:off x="0" y="1229129"/>
          <a:ext cx="3200451"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Latency</a:t>
          </a:r>
        </a:p>
      </dsp:txBody>
      <dsp:txXfrm>
        <a:off x="25759" y="1254888"/>
        <a:ext cx="3148933" cy="476152"/>
      </dsp:txXfrm>
    </dsp:sp>
    <dsp:sp modelId="{FD9EA573-B6BA-43B7-81AA-632EC5909201}">
      <dsp:nvSpPr>
        <dsp:cNvPr id="0" name=""/>
        <dsp:cNvSpPr/>
      </dsp:nvSpPr>
      <dsp:spPr>
        <a:xfrm>
          <a:off x="0" y="1820159"/>
          <a:ext cx="3200451"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Cost</a:t>
          </a:r>
        </a:p>
      </dsp:txBody>
      <dsp:txXfrm>
        <a:off x="25759" y="1845918"/>
        <a:ext cx="3148933" cy="476152"/>
      </dsp:txXfrm>
    </dsp:sp>
    <dsp:sp modelId="{1F8B300A-EDD1-45E0-BB1C-F082CA1B1AE2}">
      <dsp:nvSpPr>
        <dsp:cNvPr id="0" name=""/>
        <dsp:cNvSpPr/>
      </dsp:nvSpPr>
      <dsp:spPr>
        <a:xfrm>
          <a:off x="0" y="2411189"/>
          <a:ext cx="3200451" cy="5276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Light Weight</a:t>
          </a:r>
        </a:p>
      </dsp:txBody>
      <dsp:txXfrm>
        <a:off x="25759" y="2436948"/>
        <a:ext cx="3148933" cy="4761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8A892-7613-4B84-A9E9-F6C04E1E5371}">
      <dsp:nvSpPr>
        <dsp:cNvPr id="0" name=""/>
        <dsp:cNvSpPr/>
      </dsp:nvSpPr>
      <dsp:spPr>
        <a:xfrm>
          <a:off x="0" y="794956"/>
          <a:ext cx="1957387" cy="11744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Quantization</a:t>
          </a:r>
        </a:p>
      </dsp:txBody>
      <dsp:txXfrm>
        <a:off x="0" y="794956"/>
        <a:ext cx="1957387" cy="1174432"/>
      </dsp:txXfrm>
    </dsp:sp>
    <dsp:sp modelId="{8596B0CC-3A0E-4ADE-8F06-B688464A3BA7}">
      <dsp:nvSpPr>
        <dsp:cNvPr id="0" name=""/>
        <dsp:cNvSpPr/>
      </dsp:nvSpPr>
      <dsp:spPr>
        <a:xfrm>
          <a:off x="2153126"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Weight Sharing</a:t>
          </a:r>
        </a:p>
      </dsp:txBody>
      <dsp:txXfrm>
        <a:off x="2153126" y="794956"/>
        <a:ext cx="1957387" cy="1174432"/>
      </dsp:txXfrm>
    </dsp:sp>
    <dsp:sp modelId="{C54015CD-967B-4B5E-98E1-51EACF396E52}">
      <dsp:nvSpPr>
        <dsp:cNvPr id="0" name=""/>
        <dsp:cNvSpPr/>
      </dsp:nvSpPr>
      <dsp:spPr>
        <a:xfrm>
          <a:off x="4306252" y="794956"/>
          <a:ext cx="1957387" cy="117443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Low-Rank Approximation</a:t>
          </a:r>
        </a:p>
      </dsp:txBody>
      <dsp:txXfrm>
        <a:off x="4306252" y="794956"/>
        <a:ext cx="1957387" cy="1174432"/>
      </dsp:txXfrm>
    </dsp:sp>
    <dsp:sp modelId="{1C098FDF-794A-4C49-A14F-BB2C2F5E4DB1}">
      <dsp:nvSpPr>
        <dsp:cNvPr id="0" name=""/>
        <dsp:cNvSpPr/>
      </dsp:nvSpPr>
      <dsp:spPr>
        <a:xfrm>
          <a:off x="0" y="2165127"/>
          <a:ext cx="1957387" cy="11744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Binary / Ternary Net</a:t>
          </a:r>
        </a:p>
      </dsp:txBody>
      <dsp:txXfrm>
        <a:off x="0" y="2165127"/>
        <a:ext cx="1957387" cy="1174432"/>
      </dsp:txXfrm>
    </dsp:sp>
    <dsp:sp modelId="{54BFD5F1-CA5B-41C0-A057-57873416943A}">
      <dsp:nvSpPr>
        <dsp:cNvPr id="0" name=""/>
        <dsp:cNvSpPr/>
      </dsp:nvSpPr>
      <dsp:spPr>
        <a:xfrm>
          <a:off x="2153126" y="2165127"/>
          <a:ext cx="1957387" cy="117443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Winograd Transformation</a:t>
          </a:r>
        </a:p>
      </dsp:txBody>
      <dsp:txXfrm>
        <a:off x="2153126" y="2165127"/>
        <a:ext cx="1957387" cy="1174432"/>
      </dsp:txXfrm>
    </dsp:sp>
    <dsp:sp modelId="{EFBF96A5-BCBF-4BBF-8521-12AEDA495E19}">
      <dsp:nvSpPr>
        <dsp:cNvPr id="0" name=""/>
        <dsp:cNvSpPr/>
      </dsp:nvSpPr>
      <dsp:spPr>
        <a:xfrm>
          <a:off x="4306252" y="2165127"/>
          <a:ext cx="1957387" cy="11744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Huffman Coding</a:t>
          </a:r>
        </a:p>
      </dsp:txBody>
      <dsp:txXfrm>
        <a:off x="4306252" y="2165127"/>
        <a:ext cx="1957387" cy="1174432"/>
      </dsp:txXfrm>
    </dsp:sp>
    <dsp:sp modelId="{B295FBD3-A943-4340-88E2-733EC4EBBC52}">
      <dsp:nvSpPr>
        <dsp:cNvPr id="0" name=""/>
        <dsp:cNvSpPr/>
      </dsp:nvSpPr>
      <dsp:spPr>
        <a:xfrm>
          <a:off x="0"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Graph partitioning</a:t>
          </a:r>
        </a:p>
      </dsp:txBody>
      <dsp:txXfrm>
        <a:off x="0" y="3535299"/>
        <a:ext cx="1957387" cy="1174432"/>
      </dsp:txXfrm>
    </dsp:sp>
    <dsp:sp modelId="{FC96C2B5-052E-4861-95DB-6C3B1B459B1E}">
      <dsp:nvSpPr>
        <dsp:cNvPr id="0" name=""/>
        <dsp:cNvSpPr/>
      </dsp:nvSpPr>
      <dsp:spPr>
        <a:xfrm>
          <a:off x="2153126" y="3535299"/>
          <a:ext cx="1957387" cy="117443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Network optimization</a:t>
          </a:r>
        </a:p>
      </dsp:txBody>
      <dsp:txXfrm>
        <a:off x="2153126" y="3535299"/>
        <a:ext cx="1957387" cy="1174432"/>
      </dsp:txXfrm>
    </dsp:sp>
    <dsp:sp modelId="{F4FFA8CE-F223-4058-AEAF-36E89326139F}">
      <dsp:nvSpPr>
        <dsp:cNvPr id="0" name=""/>
        <dsp:cNvSpPr/>
      </dsp:nvSpPr>
      <dsp:spPr>
        <a:xfrm>
          <a:off x="4306252" y="3535299"/>
          <a:ext cx="1957387" cy="11744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Network binarization and XNOR-Networks </a:t>
          </a:r>
        </a:p>
      </dsp:txBody>
      <dsp:txXfrm>
        <a:off x="4306252" y="3535299"/>
        <a:ext cx="1957387" cy="11744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EEE1B-3764-46F1-B670-4077BA0B14D7}">
      <dsp:nvSpPr>
        <dsp:cNvPr id="0" name=""/>
        <dsp:cNvSpPr/>
      </dsp:nvSpPr>
      <dsp:spPr>
        <a:xfrm rot="5400000">
          <a:off x="2962573" y="-954843"/>
          <a:ext cx="1121829" cy="33162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Quantization Simulation</a:t>
          </a:r>
        </a:p>
        <a:p>
          <a:pPr marL="114300" lvl="1" indent="-114300" algn="l" defTabSz="666750">
            <a:lnSpc>
              <a:spcPct val="90000"/>
            </a:lnSpc>
            <a:spcBef>
              <a:spcPct val="0"/>
            </a:spcBef>
            <a:spcAft>
              <a:spcPct val="15000"/>
            </a:spcAft>
            <a:buChar char="•"/>
          </a:pPr>
          <a:r>
            <a:rPr lang="en-US" sz="1500" kern="1200" dirty="0"/>
            <a:t>Adaptive Rounding</a:t>
          </a:r>
        </a:p>
        <a:p>
          <a:pPr marL="114300" lvl="1" indent="-114300" algn="l" defTabSz="666750">
            <a:lnSpc>
              <a:spcPct val="90000"/>
            </a:lnSpc>
            <a:spcBef>
              <a:spcPct val="0"/>
            </a:spcBef>
            <a:spcAft>
              <a:spcPct val="15000"/>
            </a:spcAft>
            <a:buChar char="•"/>
          </a:pPr>
          <a:r>
            <a:rPr lang="en-US" sz="1500" kern="1200" dirty="0"/>
            <a:t>Cross-Layer Equalization</a:t>
          </a:r>
        </a:p>
        <a:p>
          <a:pPr marL="114300" lvl="1" indent="-114300" algn="l" defTabSz="666750">
            <a:lnSpc>
              <a:spcPct val="90000"/>
            </a:lnSpc>
            <a:spcBef>
              <a:spcPct val="0"/>
            </a:spcBef>
            <a:spcAft>
              <a:spcPct val="15000"/>
            </a:spcAft>
            <a:buChar char="•"/>
          </a:pPr>
          <a:r>
            <a:rPr lang="en-US" sz="1500" kern="1200" dirty="0"/>
            <a:t>Bias Correction</a:t>
          </a:r>
        </a:p>
      </dsp:txBody>
      <dsp:txXfrm rot="-5400000">
        <a:off x="1865376" y="197117"/>
        <a:ext cx="3261461" cy="1012303"/>
      </dsp:txXfrm>
    </dsp:sp>
    <dsp:sp modelId="{0D6AAEC0-700E-4343-8B32-2D38BD88D144}">
      <dsp:nvSpPr>
        <dsp:cNvPr id="0" name=""/>
        <dsp:cNvSpPr/>
      </dsp:nvSpPr>
      <dsp:spPr>
        <a:xfrm>
          <a:off x="0" y="2124"/>
          <a:ext cx="186537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Compression</a:t>
          </a:r>
        </a:p>
      </dsp:txBody>
      <dsp:txXfrm>
        <a:off x="68454" y="70578"/>
        <a:ext cx="1728468" cy="1265378"/>
      </dsp:txXfrm>
    </dsp:sp>
    <dsp:sp modelId="{42EEC5C9-9268-41DF-9C96-D84C4E0D7CCF}">
      <dsp:nvSpPr>
        <dsp:cNvPr id="0" name=""/>
        <dsp:cNvSpPr/>
      </dsp:nvSpPr>
      <dsp:spPr>
        <a:xfrm rot="5400000">
          <a:off x="2962573" y="517557"/>
          <a:ext cx="1121829" cy="33162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Spatial SVD</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t>Channel Pruning</a:t>
          </a:r>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Weight SVD</a:t>
          </a:r>
        </a:p>
      </dsp:txBody>
      <dsp:txXfrm rot="-5400000">
        <a:off x="1865376" y="1669518"/>
        <a:ext cx="3261461" cy="1012303"/>
      </dsp:txXfrm>
    </dsp:sp>
    <dsp:sp modelId="{D4953EF9-DF76-4D64-8CB4-73EB7EB53FF2}">
      <dsp:nvSpPr>
        <dsp:cNvPr id="0" name=""/>
        <dsp:cNvSpPr/>
      </dsp:nvSpPr>
      <dsp:spPr>
        <a:xfrm>
          <a:off x="0" y="1474525"/>
          <a:ext cx="186537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Quantization</a:t>
          </a:r>
        </a:p>
      </dsp:txBody>
      <dsp:txXfrm>
        <a:off x="68454" y="1542979"/>
        <a:ext cx="1728468" cy="1265378"/>
      </dsp:txXfrm>
    </dsp:sp>
    <dsp:sp modelId="{44D78148-B0B9-401E-B97E-826732701FC1}">
      <dsp:nvSpPr>
        <dsp:cNvPr id="0" name=""/>
        <dsp:cNvSpPr/>
      </dsp:nvSpPr>
      <dsp:spPr>
        <a:xfrm rot="5400000">
          <a:off x="2962573" y="1989957"/>
          <a:ext cx="1121829" cy="33162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Visualize weight ranges</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Visualize per-layer sensitivity to compression</a:t>
          </a:r>
          <a:endParaRPr lang="en-US" sz="1500" kern="1200" dirty="0"/>
        </a:p>
      </dsp:txBody>
      <dsp:txXfrm rot="-5400000">
        <a:off x="1865376" y="3141918"/>
        <a:ext cx="3261461" cy="1012303"/>
      </dsp:txXfrm>
    </dsp:sp>
    <dsp:sp modelId="{0CF145CA-E355-4FCE-93E9-9E129ABBBFAE}">
      <dsp:nvSpPr>
        <dsp:cNvPr id="0" name=""/>
        <dsp:cNvSpPr/>
      </dsp:nvSpPr>
      <dsp:spPr>
        <a:xfrm>
          <a:off x="0" y="2946926"/>
          <a:ext cx="186537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Visualization</a:t>
          </a:r>
        </a:p>
      </dsp:txBody>
      <dsp:txXfrm>
        <a:off x="68454" y="3015380"/>
        <a:ext cx="1728468" cy="12653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595E8-D629-467F-85D0-9DB8EF462E09}">
      <dsp:nvSpPr>
        <dsp:cNvPr id="0" name=""/>
        <dsp:cNvSpPr/>
      </dsp:nvSpPr>
      <dsp:spPr>
        <a:xfrm>
          <a:off x="0" y="3969"/>
          <a:ext cx="5181600" cy="1044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TVM is a Python-based compiler for optimizing deep learning models to run efficiently on the Hexagon DSP</a:t>
          </a:r>
        </a:p>
      </dsp:txBody>
      <dsp:txXfrm>
        <a:off x="51003" y="54972"/>
        <a:ext cx="5079594" cy="942803"/>
      </dsp:txXfrm>
    </dsp:sp>
    <dsp:sp modelId="{B3BBDB71-2B8D-48AB-81AC-E9F577135627}">
      <dsp:nvSpPr>
        <dsp:cNvPr id="0" name=""/>
        <dsp:cNvSpPr/>
      </dsp:nvSpPr>
      <dsp:spPr>
        <a:xfrm>
          <a:off x="0" y="1103499"/>
          <a:ext cx="5181600" cy="1044809"/>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Graph and tensor operator optimizations</a:t>
          </a:r>
        </a:p>
      </dsp:txBody>
      <dsp:txXfrm>
        <a:off x="51003" y="1154502"/>
        <a:ext cx="5079594" cy="942803"/>
      </dsp:txXfrm>
    </dsp:sp>
    <dsp:sp modelId="{76A5B3D8-8F16-4475-9BD7-2149844CDB4C}">
      <dsp:nvSpPr>
        <dsp:cNvPr id="0" name=""/>
        <dsp:cNvSpPr/>
      </dsp:nvSpPr>
      <dsp:spPr>
        <a:xfrm>
          <a:off x="0" y="2203029"/>
          <a:ext cx="5181600" cy="1044809"/>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Run computations efficiently on any hardware backend</a:t>
          </a:r>
        </a:p>
      </dsp:txBody>
      <dsp:txXfrm>
        <a:off x="51003" y="2254032"/>
        <a:ext cx="5079594" cy="942803"/>
      </dsp:txXfrm>
    </dsp:sp>
    <dsp:sp modelId="{BAD9250E-C58C-4B22-8CE3-CBDBFEAC9D4B}">
      <dsp:nvSpPr>
        <dsp:cNvPr id="0" name=""/>
        <dsp:cNvSpPr/>
      </dsp:nvSpPr>
      <dsp:spPr>
        <a:xfrm>
          <a:off x="0" y="3302559"/>
          <a:ext cx="5181600" cy="104480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Automatically generates and optimizes tensor operators on backends</a:t>
          </a:r>
        </a:p>
      </dsp:txBody>
      <dsp:txXfrm>
        <a:off x="51003" y="3353562"/>
        <a:ext cx="5079594" cy="9428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33CA7-DC4E-4EC8-85C5-351C905BF7E1}">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57B4F-6475-4D48-9EFA-32B427C30D07}">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5905F-C162-4903-9CA9-2BD87601D267}">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On Device Training</a:t>
          </a:r>
        </a:p>
      </dsp:txBody>
      <dsp:txXfrm>
        <a:off x="1172126" y="90072"/>
        <a:ext cx="2114937" cy="897246"/>
      </dsp:txXfrm>
    </dsp:sp>
    <dsp:sp modelId="{CA551FA2-0F0D-4CAD-8308-72969BF4ED46}">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A18C80-29C9-4672-A222-2C2E0B839338}">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AF084-92FB-4F7B-9B7B-FE10664EAE55}">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Better Tooling support – Tracking performance, Understanding graph compatibility with hardware accelerators</a:t>
          </a:r>
        </a:p>
      </dsp:txBody>
      <dsp:txXfrm>
        <a:off x="4745088" y="90072"/>
        <a:ext cx="2114937" cy="897246"/>
      </dsp:txXfrm>
    </dsp:sp>
    <dsp:sp modelId="{00AA92C3-6A13-4974-A9A1-5BC7D3D198C9}">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68DD2-A6B2-4B36-8F1F-754BA073B754}">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1E1AA-E032-4533-93F9-9157D7E96DF9}">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Building ML Apps easier – drag and drop ML models in Android Studio to generate ML inferences, profiling and performance metrics</a:t>
          </a:r>
        </a:p>
      </dsp:txBody>
      <dsp:txXfrm>
        <a:off x="8318049" y="90072"/>
        <a:ext cx="2114937" cy="897246"/>
      </dsp:txXfrm>
    </dsp:sp>
    <dsp:sp modelId="{EDC09169-6F4A-4196-BF48-759EB202F493}">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A919A3-A89B-47CF-9862-26CB500480ED}">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F0E1C-59C1-4244-858C-2BE81483DE74}">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ML models version control using MLMD by Tensorflow Extended</a:t>
          </a:r>
        </a:p>
      </dsp:txBody>
      <dsp:txXfrm>
        <a:off x="1172126" y="1727045"/>
        <a:ext cx="2114937" cy="897246"/>
      </dsp:txXfrm>
    </dsp:sp>
    <dsp:sp modelId="{5952EBCB-DF03-42B2-8948-CA48DAF9807B}">
      <dsp:nvSpPr>
        <dsp:cNvPr id="0" name=""/>
        <dsp:cNvSpPr/>
      </dsp:nvSpPr>
      <dsp:spPr>
        <a:xfrm>
          <a:off x="3655575" y="1736377"/>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0FDF2-AA78-476C-9362-A79A481CE79E}">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0CD51E-4EB2-437D-83D3-4407445675AE}">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More state-of-the-art (SOTA) models</a:t>
          </a:r>
        </a:p>
      </dsp:txBody>
      <dsp:txXfrm>
        <a:off x="4745088" y="1727045"/>
        <a:ext cx="2114937" cy="897246"/>
      </dsp:txXfrm>
    </dsp:sp>
    <dsp:sp modelId="{BF66F72D-654E-4E94-9C1B-E22119871EF7}">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5F5D4-553E-4CB3-B2C2-AA1875E803F4}">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0BA4C5-1895-4543-BDA9-4D05B276C7B3}">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Applying quantization-aware training eg: TensorFlow Model Garden</a:t>
          </a:r>
        </a:p>
      </dsp:txBody>
      <dsp:txXfrm>
        <a:off x="8318049" y="1727045"/>
        <a:ext cx="2114937" cy="897246"/>
      </dsp:txXfrm>
    </dsp:sp>
    <dsp:sp modelId="{809C18D6-AECD-490F-A6C9-AFB04FC472CF}">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4DABA-F5BC-4B33-9908-888F883DCE8E}">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E3F9E-100F-4D8E-9F30-425A4A4835FC}">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Better Hardware accelerator and Model Optimizations</a:t>
          </a:r>
        </a:p>
      </dsp:txBody>
      <dsp:txXfrm>
        <a:off x="1172126" y="3364019"/>
        <a:ext cx="2114937" cy="897246"/>
      </dsp:txXfrm>
    </dsp:sp>
    <dsp:sp modelId="{1E03AE03-B4CF-4249-8E8C-30CCEF10C211}">
      <dsp:nvSpPr>
        <dsp:cNvPr id="0" name=""/>
        <dsp:cNvSpPr/>
      </dsp:nvSpPr>
      <dsp:spPr>
        <a:xfrm>
          <a:off x="3655575" y="336401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84C9F-EDD5-4CFA-97BF-8103CC2DE3DF}">
      <dsp:nvSpPr>
        <dsp:cNvPr id="0" name=""/>
        <dsp:cNvSpPr/>
      </dsp:nvSpPr>
      <dsp:spPr>
        <a:xfrm>
          <a:off x="3843996" y="3552441"/>
          <a:ext cx="520402" cy="520402"/>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FE4EC-688E-41A2-B3E7-011D808987CE}">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Increasing ops coverage based on user feedback</a:t>
          </a:r>
        </a:p>
      </dsp:txBody>
      <dsp:txXfrm>
        <a:off x="4745088" y="3364019"/>
        <a:ext cx="2114937" cy="897246"/>
      </dsp:txXfrm>
    </dsp:sp>
    <dsp:sp modelId="{C3EE1382-E20E-4860-AD91-002819A266AD}">
      <dsp:nvSpPr>
        <dsp:cNvPr id="0" name=""/>
        <dsp:cNvSpPr/>
      </dsp:nvSpPr>
      <dsp:spPr>
        <a:xfrm>
          <a:off x="7228536" y="3364019"/>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9F183-CA53-4EBB-BBE1-F8A2C5754FA1}">
      <dsp:nvSpPr>
        <dsp:cNvPr id="0" name=""/>
        <dsp:cNvSpPr/>
      </dsp:nvSpPr>
      <dsp:spPr>
        <a:xfrm>
          <a:off x="7416958" y="3552441"/>
          <a:ext cx="520402" cy="520402"/>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8FFCB-C88D-4157-B903-ED91E0EB4D5B}">
      <dsp:nvSpPr>
        <dsp:cNvPr id="0" name=""/>
        <dsp:cNvSpPr/>
      </dsp:nvSpPr>
      <dsp:spPr>
        <a:xfrm>
          <a:off x="8318049"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Battery life, Thermal mitigation, Memory</a:t>
          </a:r>
        </a:p>
      </dsp:txBody>
      <dsp:txXfrm>
        <a:off x="8318049"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5A320-65A9-4836-811E-4D02C9D52E89}">
      <dsp:nvSpPr>
        <dsp:cNvPr id="0" name=""/>
        <dsp:cNvSpPr/>
      </dsp:nvSpPr>
      <dsp:spPr>
        <a:xfrm>
          <a:off x="0" y="314819"/>
          <a:ext cx="3410309" cy="552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678" tIns="270764" rIns="26467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Supports FP32, INT8</a:t>
          </a:r>
        </a:p>
      </dsp:txBody>
      <dsp:txXfrm>
        <a:off x="0" y="314819"/>
        <a:ext cx="3410309" cy="552825"/>
      </dsp:txXfrm>
    </dsp:sp>
    <dsp:sp modelId="{77E4B356-5635-47A6-B53E-B9403316F670}">
      <dsp:nvSpPr>
        <dsp:cNvPr id="0" name=""/>
        <dsp:cNvSpPr/>
      </dsp:nvSpPr>
      <dsp:spPr>
        <a:xfrm>
          <a:off x="170515" y="122939"/>
          <a:ext cx="238721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0231" tIns="0" rIns="90231" bIns="0" numCol="1" spcCol="1270" anchor="ctr" anchorCtr="0">
          <a:noAutofit/>
        </a:bodyPr>
        <a:lstStyle/>
        <a:p>
          <a:pPr marL="0" lvl="0" indent="0" algn="l" defTabSz="577850">
            <a:lnSpc>
              <a:spcPct val="90000"/>
            </a:lnSpc>
            <a:spcBef>
              <a:spcPct val="0"/>
            </a:spcBef>
            <a:spcAft>
              <a:spcPct val="35000"/>
            </a:spcAft>
            <a:buNone/>
          </a:pPr>
          <a:r>
            <a:rPr lang="en-US" sz="1300" kern="1200" dirty="0"/>
            <a:t>CPU (Central Processing Unit)</a:t>
          </a:r>
        </a:p>
      </dsp:txBody>
      <dsp:txXfrm>
        <a:off x="189249" y="141673"/>
        <a:ext cx="2349748" cy="346292"/>
      </dsp:txXfrm>
    </dsp:sp>
    <dsp:sp modelId="{ED949D45-2AE2-4050-A958-7B1AF4F4A919}">
      <dsp:nvSpPr>
        <dsp:cNvPr id="0" name=""/>
        <dsp:cNvSpPr/>
      </dsp:nvSpPr>
      <dsp:spPr>
        <a:xfrm>
          <a:off x="0" y="1104391"/>
          <a:ext cx="3410309"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678" tIns="270764" rIns="26467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Floating point Inference </a:t>
          </a:r>
        </a:p>
        <a:p>
          <a:pPr marL="114300" lvl="1" indent="-114300" algn="l" defTabSz="577850">
            <a:lnSpc>
              <a:spcPct val="90000"/>
            </a:lnSpc>
            <a:spcBef>
              <a:spcPct val="0"/>
            </a:spcBef>
            <a:spcAft>
              <a:spcPct val="15000"/>
            </a:spcAft>
            <a:buChar char="•"/>
          </a:pPr>
          <a:r>
            <a:rPr lang="en-US" sz="1300" kern="1200"/>
            <a:t>Supports FP16, FP32</a:t>
          </a:r>
          <a:endParaRPr lang="en-US" sz="1300" kern="1200" dirty="0"/>
        </a:p>
      </dsp:txBody>
      <dsp:txXfrm>
        <a:off x="0" y="1104391"/>
        <a:ext cx="3410309" cy="757575"/>
      </dsp:txXfrm>
    </dsp:sp>
    <dsp:sp modelId="{27748B1E-BEF3-4967-AE5F-80C55E43AA63}">
      <dsp:nvSpPr>
        <dsp:cNvPr id="0" name=""/>
        <dsp:cNvSpPr/>
      </dsp:nvSpPr>
      <dsp:spPr>
        <a:xfrm>
          <a:off x="170515" y="937844"/>
          <a:ext cx="238721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0231" tIns="0" rIns="90231" bIns="0" numCol="1" spcCol="1270" anchor="ctr" anchorCtr="0">
          <a:noAutofit/>
        </a:bodyPr>
        <a:lstStyle/>
        <a:p>
          <a:pPr marL="0" lvl="0" indent="0" algn="l" defTabSz="577850">
            <a:lnSpc>
              <a:spcPct val="90000"/>
            </a:lnSpc>
            <a:spcBef>
              <a:spcPct val="0"/>
            </a:spcBef>
            <a:spcAft>
              <a:spcPct val="35000"/>
            </a:spcAft>
            <a:buNone/>
          </a:pPr>
          <a:r>
            <a:rPr lang="en-US" sz="1300" kern="1200" dirty="0"/>
            <a:t>GPU (Graphical Processing Unit)</a:t>
          </a:r>
        </a:p>
      </dsp:txBody>
      <dsp:txXfrm>
        <a:off x="189249" y="956578"/>
        <a:ext cx="2349748" cy="346292"/>
      </dsp:txXfrm>
    </dsp:sp>
    <dsp:sp modelId="{2F3EDA04-02D7-4EB8-AD0B-A27E1BBC7827}">
      <dsp:nvSpPr>
        <dsp:cNvPr id="0" name=""/>
        <dsp:cNvSpPr/>
      </dsp:nvSpPr>
      <dsp:spPr>
        <a:xfrm>
          <a:off x="0" y="2149380"/>
          <a:ext cx="3410309"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678" tIns="270764" rIns="26467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Quantized inference</a:t>
          </a:r>
        </a:p>
        <a:p>
          <a:pPr marL="114300" lvl="1" indent="-114300" algn="l" defTabSz="577850">
            <a:lnSpc>
              <a:spcPct val="90000"/>
            </a:lnSpc>
            <a:spcBef>
              <a:spcPct val="0"/>
            </a:spcBef>
            <a:spcAft>
              <a:spcPct val="15000"/>
            </a:spcAft>
            <a:buChar char="•"/>
          </a:pPr>
          <a:r>
            <a:rPr lang="en-US" sz="1300" kern="1200" dirty="0"/>
            <a:t>Supports INT8</a:t>
          </a:r>
        </a:p>
      </dsp:txBody>
      <dsp:txXfrm>
        <a:off x="0" y="2149380"/>
        <a:ext cx="3410309" cy="757575"/>
      </dsp:txXfrm>
    </dsp:sp>
    <dsp:sp modelId="{C5068494-8B99-4283-BC97-C7511745D712}">
      <dsp:nvSpPr>
        <dsp:cNvPr id="0" name=""/>
        <dsp:cNvSpPr/>
      </dsp:nvSpPr>
      <dsp:spPr>
        <a:xfrm>
          <a:off x="170515" y="1957500"/>
          <a:ext cx="238721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0231" tIns="0" rIns="90231" bIns="0" numCol="1" spcCol="1270" anchor="ctr" anchorCtr="0">
          <a:noAutofit/>
        </a:bodyPr>
        <a:lstStyle/>
        <a:p>
          <a:pPr marL="0" lvl="0" indent="0" algn="l" defTabSz="577850">
            <a:lnSpc>
              <a:spcPct val="90000"/>
            </a:lnSpc>
            <a:spcBef>
              <a:spcPct val="0"/>
            </a:spcBef>
            <a:spcAft>
              <a:spcPct val="35000"/>
            </a:spcAft>
            <a:buNone/>
          </a:pPr>
          <a:r>
            <a:rPr lang="en-US" sz="1300" kern="1200" dirty="0"/>
            <a:t>DSP (Digital Signal Processor)</a:t>
          </a:r>
        </a:p>
      </dsp:txBody>
      <dsp:txXfrm>
        <a:off x="189249" y="1976234"/>
        <a:ext cx="2349748" cy="346292"/>
      </dsp:txXfrm>
    </dsp:sp>
    <dsp:sp modelId="{EAEBBE83-5EF5-4E1A-9D2B-4EE209ACE018}">
      <dsp:nvSpPr>
        <dsp:cNvPr id="0" name=""/>
        <dsp:cNvSpPr/>
      </dsp:nvSpPr>
      <dsp:spPr>
        <a:xfrm>
          <a:off x="0" y="3169035"/>
          <a:ext cx="3410309" cy="552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678" tIns="270764" rIns="26467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Supports INT8</a:t>
          </a:r>
        </a:p>
      </dsp:txBody>
      <dsp:txXfrm>
        <a:off x="0" y="3169035"/>
        <a:ext cx="3410309" cy="552825"/>
      </dsp:txXfrm>
    </dsp:sp>
    <dsp:sp modelId="{839CC394-CA79-41D3-84B0-220374EA7970}">
      <dsp:nvSpPr>
        <dsp:cNvPr id="0" name=""/>
        <dsp:cNvSpPr/>
      </dsp:nvSpPr>
      <dsp:spPr>
        <a:xfrm>
          <a:off x="170515" y="2977155"/>
          <a:ext cx="238721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0231" tIns="0" rIns="90231" bIns="0" numCol="1" spcCol="1270" anchor="ctr" anchorCtr="0">
          <a:noAutofit/>
        </a:bodyPr>
        <a:lstStyle/>
        <a:p>
          <a:pPr marL="0" lvl="0" indent="0" algn="l" defTabSz="577850">
            <a:lnSpc>
              <a:spcPct val="90000"/>
            </a:lnSpc>
            <a:spcBef>
              <a:spcPct val="0"/>
            </a:spcBef>
            <a:spcAft>
              <a:spcPct val="35000"/>
            </a:spcAft>
            <a:buNone/>
          </a:pPr>
          <a:r>
            <a:rPr lang="en-US" sz="1300" kern="1200" dirty="0"/>
            <a:t>TPU (Tensor Processing Unit)</a:t>
          </a:r>
        </a:p>
      </dsp:txBody>
      <dsp:txXfrm>
        <a:off x="189249" y="2995889"/>
        <a:ext cx="2349748"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6FE74-19AC-4602-BDDD-A5B6DC01ED3E}">
      <dsp:nvSpPr>
        <dsp:cNvPr id="0" name=""/>
        <dsp:cNvSpPr/>
      </dsp:nvSpPr>
      <dsp:spPr>
        <a:xfrm>
          <a:off x="0" y="3399"/>
          <a:ext cx="5181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6FA62-1997-425B-B72D-6249B229C5C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46FE8-440C-4035-9B01-5DDA695CAE77}">
      <dsp:nvSpPr>
        <dsp:cNvPr id="0" name=""/>
        <dsp:cNvSpPr/>
      </dsp:nvSpPr>
      <dsp:spPr>
        <a:xfrm>
          <a:off x="836323" y="3399"/>
          <a:ext cx="4345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Hardware Acceleration unlocks performance gains</a:t>
          </a:r>
        </a:p>
      </dsp:txBody>
      <dsp:txXfrm>
        <a:off x="836323" y="3399"/>
        <a:ext cx="4345276" cy="724089"/>
      </dsp:txXfrm>
    </dsp:sp>
    <dsp:sp modelId="{86D7EBBB-CA71-4FB9-AD38-4B13A0CBC06E}">
      <dsp:nvSpPr>
        <dsp:cNvPr id="0" name=""/>
        <dsp:cNvSpPr/>
      </dsp:nvSpPr>
      <dsp:spPr>
        <a:xfrm>
          <a:off x="0" y="908511"/>
          <a:ext cx="5181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499DB-AEB0-4655-811B-5E89E1F7AAEF}">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393ACB-BF08-45CF-821C-406A7895CF60}">
      <dsp:nvSpPr>
        <dsp:cNvPr id="0" name=""/>
        <dsp:cNvSpPr/>
      </dsp:nvSpPr>
      <dsp:spPr>
        <a:xfrm>
          <a:off x="836323" y="908511"/>
          <a:ext cx="4345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Using GPU can be 10 times faster than using CPU alone</a:t>
          </a:r>
        </a:p>
      </dsp:txBody>
      <dsp:txXfrm>
        <a:off x="836323" y="908511"/>
        <a:ext cx="4345276" cy="724089"/>
      </dsp:txXfrm>
    </dsp:sp>
    <dsp:sp modelId="{756F0FB6-ECD1-477F-A731-192F6EF4381B}">
      <dsp:nvSpPr>
        <dsp:cNvPr id="0" name=""/>
        <dsp:cNvSpPr/>
      </dsp:nvSpPr>
      <dsp:spPr>
        <a:xfrm>
          <a:off x="0" y="1813624"/>
          <a:ext cx="5181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738D0-0832-4DC4-9146-159FB2156698}">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310B6-CE79-4D42-817A-247735EAC71D}">
      <dsp:nvSpPr>
        <dsp:cNvPr id="0" name=""/>
        <dsp:cNvSpPr/>
      </dsp:nvSpPr>
      <dsp:spPr>
        <a:xfrm>
          <a:off x="836323" y="1813624"/>
          <a:ext cx="4345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Performance, stability, accuracy can vary by device configuration</a:t>
          </a:r>
        </a:p>
      </dsp:txBody>
      <dsp:txXfrm>
        <a:off x="836323" y="1813624"/>
        <a:ext cx="4345276" cy="724089"/>
      </dsp:txXfrm>
    </dsp:sp>
    <dsp:sp modelId="{B718665F-7C8A-4616-86DB-D3250766E71B}">
      <dsp:nvSpPr>
        <dsp:cNvPr id="0" name=""/>
        <dsp:cNvSpPr/>
      </dsp:nvSpPr>
      <dsp:spPr>
        <a:xfrm>
          <a:off x="0" y="2718736"/>
          <a:ext cx="5181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20560-7722-4EED-A158-4DC27CC2EE10}">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A73E7-7C09-4D01-875B-24984D446197}">
      <dsp:nvSpPr>
        <dsp:cNvPr id="0" name=""/>
        <dsp:cNvSpPr/>
      </dsp:nvSpPr>
      <dsp:spPr>
        <a:xfrm>
          <a:off x="836323" y="2718736"/>
          <a:ext cx="4345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Automatic acceleration – provide your criteria for runtime on specific workloads</a:t>
          </a:r>
        </a:p>
      </dsp:txBody>
      <dsp:txXfrm>
        <a:off x="836323" y="2718736"/>
        <a:ext cx="4345276" cy="724089"/>
      </dsp:txXfrm>
    </dsp:sp>
    <dsp:sp modelId="{CFA33E3B-7355-4339-B32E-A2FD913DA467}">
      <dsp:nvSpPr>
        <dsp:cNvPr id="0" name=""/>
        <dsp:cNvSpPr/>
      </dsp:nvSpPr>
      <dsp:spPr>
        <a:xfrm>
          <a:off x="0" y="3623848"/>
          <a:ext cx="5181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0E56B-01B9-4988-95B5-C135D455FAC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CCE6A-FAB5-475E-B5C7-CEA068353F17}">
      <dsp:nvSpPr>
        <dsp:cNvPr id="0" name=""/>
        <dsp:cNvSpPr/>
      </dsp:nvSpPr>
      <dsp:spPr>
        <a:xfrm>
          <a:off x="836323" y="3623848"/>
          <a:ext cx="4345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High quality data + Hardware + Efficient mobile inference engine + Efficient model = Good DL App</a:t>
          </a:r>
        </a:p>
      </dsp:txBody>
      <dsp:txXfrm>
        <a:off x="836323" y="3623848"/>
        <a:ext cx="4345276" cy="724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1F468-B956-49A8-9D3F-ABE1F7DCC4C4}">
      <dsp:nvSpPr>
        <dsp:cNvPr id="0" name=""/>
        <dsp:cNvSpPr/>
      </dsp:nvSpPr>
      <dsp:spPr>
        <a:xfrm>
          <a:off x="0" y="294983"/>
          <a:ext cx="6263640" cy="191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Download Qualcomm Neural Processing Engine SDK </a:t>
          </a:r>
          <a:r>
            <a:rPr lang="en-US" sz="1600" kern="1200" dirty="0">
              <a:hlinkClick xmlns:r="http://schemas.openxmlformats.org/officeDocument/2006/relationships" r:id="rId1"/>
            </a:rPr>
            <a:t>https://developer.qualcomm.com/software/qualcomm-neural-processing-sdk/tools</a:t>
          </a:r>
          <a:r>
            <a:rPr lang="en-US" sz="1600" kern="1200" dirty="0"/>
            <a:t> and unzip it to SNPE_ROOT</a:t>
          </a:r>
        </a:p>
        <a:p>
          <a:pPr marL="171450" lvl="1" indent="-171450" algn="l" defTabSz="711200">
            <a:lnSpc>
              <a:spcPct val="90000"/>
            </a:lnSpc>
            <a:spcBef>
              <a:spcPct val="0"/>
            </a:spcBef>
            <a:spcAft>
              <a:spcPct val="15000"/>
            </a:spcAft>
            <a:buChar char="•"/>
          </a:pPr>
          <a:r>
            <a:rPr lang="en-US" sz="1600" kern="1200" dirty="0"/>
            <a:t>Download Android NDK, </a:t>
          </a:r>
          <a:r>
            <a:rPr lang="en-US" sz="1600" kern="1200" dirty="0" err="1"/>
            <a:t>Tensorflow</a:t>
          </a:r>
          <a:endParaRPr lang="en-US" sz="1600" kern="1200" dirty="0"/>
        </a:p>
        <a:p>
          <a:pPr marL="171450" lvl="1" indent="-171450" algn="l" defTabSz="711200">
            <a:lnSpc>
              <a:spcPct val="90000"/>
            </a:lnSpc>
            <a:spcBef>
              <a:spcPct val="0"/>
            </a:spcBef>
            <a:spcAft>
              <a:spcPct val="15000"/>
            </a:spcAft>
            <a:buChar char="•"/>
          </a:pPr>
          <a:r>
            <a:rPr lang="en-US" sz="1600" kern="1200" dirty="0"/>
            <a:t>Set Environment paths</a:t>
          </a:r>
        </a:p>
        <a:p>
          <a:pPr marL="171450" lvl="1" indent="-171450" algn="l" defTabSz="711200">
            <a:lnSpc>
              <a:spcPct val="90000"/>
            </a:lnSpc>
            <a:spcBef>
              <a:spcPct val="0"/>
            </a:spcBef>
            <a:spcAft>
              <a:spcPct val="15000"/>
            </a:spcAft>
            <a:buChar char="•"/>
          </a:pPr>
          <a:r>
            <a:rPr lang="en-US" sz="1600" kern="1200" dirty="0"/>
            <a:t>Install missing packages by running dependency scripts</a:t>
          </a:r>
        </a:p>
      </dsp:txBody>
      <dsp:txXfrm>
        <a:off x="0" y="294983"/>
        <a:ext cx="6263640" cy="1915200"/>
      </dsp:txXfrm>
    </dsp:sp>
    <dsp:sp modelId="{BD843FC7-9D9F-4A0E-8DDD-D7FC67124B7A}">
      <dsp:nvSpPr>
        <dsp:cNvPr id="0" name=""/>
        <dsp:cNvSpPr/>
      </dsp:nvSpPr>
      <dsp:spPr>
        <a:xfrm>
          <a:off x="313182" y="58823"/>
          <a:ext cx="438454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en-US" sz="1600" kern="1200" dirty="0"/>
            <a:t>SETUP THE SDK</a:t>
          </a:r>
        </a:p>
      </dsp:txBody>
      <dsp:txXfrm>
        <a:off x="336239" y="81880"/>
        <a:ext cx="4338434" cy="426206"/>
      </dsp:txXfrm>
    </dsp:sp>
    <dsp:sp modelId="{AE6D2480-3672-4EFA-888B-B1B8FF2C846D}">
      <dsp:nvSpPr>
        <dsp:cNvPr id="0" name=""/>
        <dsp:cNvSpPr/>
      </dsp:nvSpPr>
      <dsp:spPr>
        <a:xfrm>
          <a:off x="0" y="2532743"/>
          <a:ext cx="6263640" cy="6804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Convert your tensorflow model to NPE model</a:t>
          </a:r>
        </a:p>
      </dsp:txBody>
      <dsp:txXfrm>
        <a:off x="0" y="2532743"/>
        <a:ext cx="6263640" cy="680400"/>
      </dsp:txXfrm>
    </dsp:sp>
    <dsp:sp modelId="{D4F450FF-1D39-4996-A1DA-F81630BC6C64}">
      <dsp:nvSpPr>
        <dsp:cNvPr id="0" name=""/>
        <dsp:cNvSpPr/>
      </dsp:nvSpPr>
      <dsp:spPr>
        <a:xfrm>
          <a:off x="313182" y="2296583"/>
          <a:ext cx="4384548" cy="4723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en-US" sz="1600" kern="1200"/>
            <a:t>MODEL CONVERSION</a:t>
          </a:r>
        </a:p>
      </dsp:txBody>
      <dsp:txXfrm>
        <a:off x="336239" y="2319640"/>
        <a:ext cx="4338434" cy="426206"/>
      </dsp:txXfrm>
    </dsp:sp>
    <dsp:sp modelId="{9F25E8C2-358A-4967-ABF8-F26DFCA371D3}">
      <dsp:nvSpPr>
        <dsp:cNvPr id="0" name=""/>
        <dsp:cNvSpPr/>
      </dsp:nvSpPr>
      <dsp:spPr>
        <a:xfrm>
          <a:off x="0" y="3535704"/>
          <a:ext cx="6263640" cy="9072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Run the NPE model on Android with selected hardware accelerator </a:t>
          </a:r>
        </a:p>
      </dsp:txBody>
      <dsp:txXfrm>
        <a:off x="0" y="3535704"/>
        <a:ext cx="6263640" cy="907200"/>
      </dsp:txXfrm>
    </dsp:sp>
    <dsp:sp modelId="{1B67206E-8D4A-46CB-8658-16955CAFD198}">
      <dsp:nvSpPr>
        <dsp:cNvPr id="0" name=""/>
        <dsp:cNvSpPr/>
      </dsp:nvSpPr>
      <dsp:spPr>
        <a:xfrm>
          <a:off x="313182" y="3299544"/>
          <a:ext cx="4384548" cy="472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en-US" sz="1600" kern="1200" dirty="0"/>
            <a:t>PERFORM INFERENCE</a:t>
          </a:r>
        </a:p>
      </dsp:txBody>
      <dsp:txXfrm>
        <a:off x="336239" y="3322601"/>
        <a:ext cx="4338434" cy="426206"/>
      </dsp:txXfrm>
    </dsp:sp>
    <dsp:sp modelId="{0A8EF09D-2586-4F6E-B3C3-2793645A7460}">
      <dsp:nvSpPr>
        <dsp:cNvPr id="0" name=""/>
        <dsp:cNvSpPr/>
      </dsp:nvSpPr>
      <dsp:spPr>
        <a:xfrm>
          <a:off x="0" y="4765464"/>
          <a:ext cx="626364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Map our resulting confidence values to labels</a:t>
          </a:r>
        </a:p>
      </dsp:txBody>
      <dsp:txXfrm>
        <a:off x="0" y="4765464"/>
        <a:ext cx="6263640" cy="680400"/>
      </dsp:txXfrm>
    </dsp:sp>
    <dsp:sp modelId="{7C54267C-754E-4412-85E8-CDFE32F30D2B}">
      <dsp:nvSpPr>
        <dsp:cNvPr id="0" name=""/>
        <dsp:cNvSpPr/>
      </dsp:nvSpPr>
      <dsp:spPr>
        <a:xfrm>
          <a:off x="313182" y="4529304"/>
          <a:ext cx="438454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en-US" sz="1600" kern="1200" dirty="0"/>
            <a:t>OBTAIN AND MAP RESULTS</a:t>
          </a:r>
        </a:p>
      </dsp:txBody>
      <dsp:txXfrm>
        <a:off x="336239" y="4552361"/>
        <a:ext cx="4338434"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13477-0776-4593-B2B2-E3378D0407D9}">
      <dsp:nvSpPr>
        <dsp:cNvPr id="0" name=""/>
        <dsp:cNvSpPr/>
      </dsp:nvSpPr>
      <dsp:spPr>
        <a:xfrm>
          <a:off x="866623" y="2606"/>
          <a:ext cx="2175406" cy="1305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TensorFlow Lite</a:t>
          </a:r>
        </a:p>
      </dsp:txBody>
      <dsp:txXfrm>
        <a:off x="866623" y="2606"/>
        <a:ext cx="2175406" cy="1305243"/>
      </dsp:txXfrm>
    </dsp:sp>
    <dsp:sp modelId="{0BC669F7-FAF9-4253-83B3-4D0E34FC1E74}">
      <dsp:nvSpPr>
        <dsp:cNvPr id="0" name=""/>
        <dsp:cNvSpPr/>
      </dsp:nvSpPr>
      <dsp:spPr>
        <a:xfrm>
          <a:off x="3259570" y="2606"/>
          <a:ext cx="2175406" cy="13052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PyTorch</a:t>
          </a:r>
          <a:r>
            <a:rPr lang="en-US" sz="2100" kern="1200" dirty="0"/>
            <a:t> Mobile</a:t>
          </a:r>
        </a:p>
      </dsp:txBody>
      <dsp:txXfrm>
        <a:off x="3259570" y="2606"/>
        <a:ext cx="2175406" cy="1305243"/>
      </dsp:txXfrm>
    </dsp:sp>
    <dsp:sp modelId="{20BC9CC1-4D30-47B9-858B-20CB3BA53110}">
      <dsp:nvSpPr>
        <dsp:cNvPr id="0" name=""/>
        <dsp:cNvSpPr/>
      </dsp:nvSpPr>
      <dsp:spPr>
        <a:xfrm>
          <a:off x="866623" y="1525390"/>
          <a:ext cx="2175406" cy="13052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Caffe2</a:t>
          </a:r>
        </a:p>
      </dsp:txBody>
      <dsp:txXfrm>
        <a:off x="866623" y="1525390"/>
        <a:ext cx="2175406" cy="1305243"/>
      </dsp:txXfrm>
    </dsp:sp>
    <dsp:sp modelId="{2FAD4C76-9218-4C6F-9AD5-6D6841862BA2}">
      <dsp:nvSpPr>
        <dsp:cNvPr id="0" name=""/>
        <dsp:cNvSpPr/>
      </dsp:nvSpPr>
      <dsp:spPr>
        <a:xfrm>
          <a:off x="3259570" y="1525390"/>
          <a:ext cx="2175406" cy="13052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Qualcomm</a:t>
          </a:r>
          <a:r>
            <a:rPr lang="en-US" sz="2100" kern="1200" dirty="0">
              <a:latin typeface="Calibri Light" panose="020F0302020204030204" pitchFamily="34" charset="0"/>
              <a:cs typeface="Calibri Light" panose="020F0302020204030204" pitchFamily="34" charset="0"/>
            </a:rPr>
            <a:t> </a:t>
          </a:r>
          <a:r>
            <a:rPr lang="en-US" sz="2100" kern="1200" dirty="0">
              <a:latin typeface="Calibri" panose="020F0502020204030204" pitchFamily="34" charset="0"/>
              <a:cs typeface="Calibri" panose="020F0502020204030204" pitchFamily="34" charset="0"/>
            </a:rPr>
            <a:t>Neural Processing Engine SDK</a:t>
          </a:r>
        </a:p>
      </dsp:txBody>
      <dsp:txXfrm>
        <a:off x="3259570" y="1525390"/>
        <a:ext cx="2175406" cy="1305243"/>
      </dsp:txXfrm>
    </dsp:sp>
    <dsp:sp modelId="{83A8CBED-16D1-4F95-854F-26649E16CBA4}">
      <dsp:nvSpPr>
        <dsp:cNvPr id="0" name=""/>
        <dsp:cNvSpPr/>
      </dsp:nvSpPr>
      <dsp:spPr>
        <a:xfrm>
          <a:off x="866623" y="3048174"/>
          <a:ext cx="2175406" cy="13052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Core ML</a:t>
          </a:r>
        </a:p>
      </dsp:txBody>
      <dsp:txXfrm>
        <a:off x="866623" y="3048174"/>
        <a:ext cx="2175406" cy="1305243"/>
      </dsp:txXfrm>
    </dsp:sp>
    <dsp:sp modelId="{528B3F10-753D-4281-8E86-EE63F3F19342}">
      <dsp:nvSpPr>
        <dsp:cNvPr id="0" name=""/>
        <dsp:cNvSpPr/>
      </dsp:nvSpPr>
      <dsp:spPr>
        <a:xfrm>
          <a:off x="3259570" y="3048174"/>
          <a:ext cx="2175406" cy="1305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Google ML Kit</a:t>
          </a:r>
        </a:p>
      </dsp:txBody>
      <dsp:txXfrm>
        <a:off x="3259570" y="3048174"/>
        <a:ext cx="2175406" cy="1305243"/>
      </dsp:txXfrm>
    </dsp:sp>
    <dsp:sp modelId="{98873ED8-9884-4680-AB5B-375F42EF903B}">
      <dsp:nvSpPr>
        <dsp:cNvPr id="0" name=""/>
        <dsp:cNvSpPr/>
      </dsp:nvSpPr>
      <dsp:spPr>
        <a:xfrm>
          <a:off x="866623" y="4570959"/>
          <a:ext cx="2175406" cy="13052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Mobile AI Compute Engine (MACE)</a:t>
          </a:r>
          <a:endParaRPr lang="en-US" sz="2100" kern="1200"/>
        </a:p>
      </dsp:txBody>
      <dsp:txXfrm>
        <a:off x="866623" y="4570959"/>
        <a:ext cx="2175406" cy="1305243"/>
      </dsp:txXfrm>
    </dsp:sp>
    <dsp:sp modelId="{090D47F5-E281-4DB3-8254-316C3DEF8352}">
      <dsp:nvSpPr>
        <dsp:cNvPr id="0" name=""/>
        <dsp:cNvSpPr/>
      </dsp:nvSpPr>
      <dsp:spPr>
        <a:xfrm>
          <a:off x="3259570" y="4570959"/>
          <a:ext cx="2175406" cy="13052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Paddle Lite</a:t>
          </a:r>
        </a:p>
      </dsp:txBody>
      <dsp:txXfrm>
        <a:off x="3259570" y="4570959"/>
        <a:ext cx="2175406" cy="13052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FB74C-915C-4700-B50C-D2305462402B}">
      <dsp:nvSpPr>
        <dsp:cNvPr id="0" name=""/>
        <dsp:cNvSpPr/>
      </dsp:nvSpPr>
      <dsp:spPr>
        <a:xfrm>
          <a:off x="1531685" y="600325"/>
          <a:ext cx="321772" cy="91440"/>
        </a:xfrm>
        <a:custGeom>
          <a:avLst/>
          <a:gdLst/>
          <a:ahLst/>
          <a:cxnLst/>
          <a:rect l="0" t="0" r="0" b="0"/>
          <a:pathLst>
            <a:path>
              <a:moveTo>
                <a:pt x="0" y="45720"/>
              </a:moveTo>
              <a:lnTo>
                <a:pt x="32177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3762" y="644283"/>
        <a:ext cx="17618" cy="3523"/>
      </dsp:txXfrm>
    </dsp:sp>
    <dsp:sp modelId="{5EB4789E-65D8-44C8-A5DB-A5C3B9C49DCD}">
      <dsp:nvSpPr>
        <dsp:cNvPr id="0" name=""/>
        <dsp:cNvSpPr/>
      </dsp:nvSpPr>
      <dsp:spPr>
        <a:xfrm>
          <a:off x="1430" y="186428"/>
          <a:ext cx="1532055" cy="91923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072" tIns="78801" rIns="75072" bIns="78801" numCol="1" spcCol="1270" anchor="ctr" anchorCtr="0">
          <a:noAutofit/>
        </a:bodyPr>
        <a:lstStyle/>
        <a:p>
          <a:pPr marL="0" lvl="0" indent="0" algn="ctr" defTabSz="800100">
            <a:lnSpc>
              <a:spcPct val="90000"/>
            </a:lnSpc>
            <a:spcBef>
              <a:spcPct val="0"/>
            </a:spcBef>
            <a:spcAft>
              <a:spcPct val="35000"/>
            </a:spcAft>
            <a:buNone/>
          </a:pPr>
          <a:r>
            <a:rPr lang="en-US" sz="1800" kern="1200" dirty="0"/>
            <a:t>Prepare the dataset</a:t>
          </a:r>
        </a:p>
      </dsp:txBody>
      <dsp:txXfrm>
        <a:off x="1430" y="186428"/>
        <a:ext cx="1532055" cy="919233"/>
      </dsp:txXfrm>
    </dsp:sp>
    <dsp:sp modelId="{34132661-1E3B-40DA-B606-561FA6BB1D33}">
      <dsp:nvSpPr>
        <dsp:cNvPr id="0" name=""/>
        <dsp:cNvSpPr/>
      </dsp:nvSpPr>
      <dsp:spPr>
        <a:xfrm>
          <a:off x="3416113" y="600325"/>
          <a:ext cx="321772" cy="91440"/>
        </a:xfrm>
        <a:custGeom>
          <a:avLst/>
          <a:gdLst/>
          <a:ahLst/>
          <a:cxnLst/>
          <a:rect l="0" t="0" r="0" b="0"/>
          <a:pathLst>
            <a:path>
              <a:moveTo>
                <a:pt x="0" y="45720"/>
              </a:moveTo>
              <a:lnTo>
                <a:pt x="32177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8190" y="644283"/>
        <a:ext cx="17618" cy="3523"/>
      </dsp:txXfrm>
    </dsp:sp>
    <dsp:sp modelId="{A9D573A2-32D4-4976-801B-34022437B097}">
      <dsp:nvSpPr>
        <dsp:cNvPr id="0" name=""/>
        <dsp:cNvSpPr/>
      </dsp:nvSpPr>
      <dsp:spPr>
        <a:xfrm>
          <a:off x="1885858" y="186428"/>
          <a:ext cx="1532055" cy="9192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072" tIns="78801" rIns="75072" bIns="78801" numCol="1" spcCol="1270" anchor="ctr" anchorCtr="0">
          <a:noAutofit/>
        </a:bodyPr>
        <a:lstStyle/>
        <a:p>
          <a:pPr marL="0" lvl="0" indent="0" algn="ctr" defTabSz="800100">
            <a:lnSpc>
              <a:spcPct val="90000"/>
            </a:lnSpc>
            <a:spcBef>
              <a:spcPct val="0"/>
            </a:spcBef>
            <a:spcAft>
              <a:spcPct val="35000"/>
            </a:spcAft>
            <a:buNone/>
          </a:pPr>
          <a:r>
            <a:rPr lang="en-US" sz="1800" kern="1200" dirty="0"/>
            <a:t>Find pre-trained model</a:t>
          </a:r>
        </a:p>
      </dsp:txBody>
      <dsp:txXfrm>
        <a:off x="1885858" y="186428"/>
        <a:ext cx="1532055" cy="919233"/>
      </dsp:txXfrm>
    </dsp:sp>
    <dsp:sp modelId="{C711ADF8-5DC6-44DA-B14D-49B8B095A6CC}">
      <dsp:nvSpPr>
        <dsp:cNvPr id="0" name=""/>
        <dsp:cNvSpPr/>
      </dsp:nvSpPr>
      <dsp:spPr>
        <a:xfrm>
          <a:off x="5300540" y="600325"/>
          <a:ext cx="321772" cy="91440"/>
        </a:xfrm>
        <a:custGeom>
          <a:avLst/>
          <a:gdLst/>
          <a:ahLst/>
          <a:cxnLst/>
          <a:rect l="0" t="0" r="0" b="0"/>
          <a:pathLst>
            <a:path>
              <a:moveTo>
                <a:pt x="0" y="45720"/>
              </a:moveTo>
              <a:lnTo>
                <a:pt x="32177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52617" y="644283"/>
        <a:ext cx="17618" cy="3523"/>
      </dsp:txXfrm>
    </dsp:sp>
    <dsp:sp modelId="{73B44BA8-2908-4589-88AB-12E85464C26B}">
      <dsp:nvSpPr>
        <dsp:cNvPr id="0" name=""/>
        <dsp:cNvSpPr/>
      </dsp:nvSpPr>
      <dsp:spPr>
        <a:xfrm>
          <a:off x="3770285" y="186428"/>
          <a:ext cx="1532055" cy="91923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072" tIns="78801" rIns="75072" bIns="78801" numCol="1" spcCol="1270" anchor="ctr" anchorCtr="0">
          <a:noAutofit/>
        </a:bodyPr>
        <a:lstStyle/>
        <a:p>
          <a:pPr marL="0" lvl="0" indent="0" algn="ctr" defTabSz="800100">
            <a:lnSpc>
              <a:spcPct val="90000"/>
            </a:lnSpc>
            <a:spcBef>
              <a:spcPct val="0"/>
            </a:spcBef>
            <a:spcAft>
              <a:spcPct val="35000"/>
            </a:spcAft>
            <a:buNone/>
          </a:pPr>
          <a:r>
            <a:rPr lang="en-US" sz="1800" kern="1200" dirty="0"/>
            <a:t>Fine tune it as per your </a:t>
          </a:r>
          <a:r>
            <a:rPr lang="en-US" sz="1800" kern="1200" dirty="0" err="1"/>
            <a:t>usecase</a:t>
          </a:r>
          <a:endParaRPr lang="en-US" sz="1800" kern="1200" dirty="0"/>
        </a:p>
      </dsp:txBody>
      <dsp:txXfrm>
        <a:off x="3770285" y="186428"/>
        <a:ext cx="1532055" cy="919233"/>
      </dsp:txXfrm>
    </dsp:sp>
    <dsp:sp modelId="{9E86F39A-5BCE-43B3-A586-DFCBC81DD48B}">
      <dsp:nvSpPr>
        <dsp:cNvPr id="0" name=""/>
        <dsp:cNvSpPr/>
      </dsp:nvSpPr>
      <dsp:spPr>
        <a:xfrm>
          <a:off x="5654713" y="186428"/>
          <a:ext cx="1532055" cy="9192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072" tIns="78801" rIns="75072" bIns="78801" numCol="1" spcCol="1270" anchor="ctr" anchorCtr="0">
          <a:noAutofit/>
        </a:bodyPr>
        <a:lstStyle/>
        <a:p>
          <a:pPr marL="0" lvl="0" indent="0" algn="ctr" defTabSz="800100">
            <a:lnSpc>
              <a:spcPct val="90000"/>
            </a:lnSpc>
            <a:spcBef>
              <a:spcPct val="0"/>
            </a:spcBef>
            <a:spcAft>
              <a:spcPct val="35000"/>
            </a:spcAft>
            <a:buNone/>
          </a:pPr>
          <a:r>
            <a:rPr lang="en-US" sz="1800" kern="1200" dirty="0"/>
            <a:t>Export, Convert &amp; Deploy</a:t>
          </a:r>
        </a:p>
      </dsp:txBody>
      <dsp:txXfrm>
        <a:off x="5654713" y="186428"/>
        <a:ext cx="1532055" cy="9192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CC390-81EF-4876-B530-525B7AA3119F}">
      <dsp:nvSpPr>
        <dsp:cNvPr id="0" name=""/>
        <dsp:cNvSpPr/>
      </dsp:nvSpPr>
      <dsp:spPr>
        <a:xfrm>
          <a:off x="1871221" y="2059"/>
          <a:ext cx="7484885" cy="5964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Difficulty of dataset/task to be considered. Requires more complex DNN models</a:t>
          </a:r>
        </a:p>
      </dsp:txBody>
      <dsp:txXfrm>
        <a:off x="1871221" y="2059"/>
        <a:ext cx="7484885" cy="596478"/>
      </dsp:txXfrm>
    </dsp:sp>
    <dsp:sp modelId="{BD9B8086-7E34-4FBD-9E71-20CEF24B5583}">
      <dsp:nvSpPr>
        <dsp:cNvPr id="0" name=""/>
        <dsp:cNvSpPr/>
      </dsp:nvSpPr>
      <dsp:spPr>
        <a:xfrm>
          <a:off x="0" y="2059"/>
          <a:ext cx="1871221" cy="5964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Accuracy</a:t>
          </a:r>
        </a:p>
      </dsp:txBody>
      <dsp:txXfrm>
        <a:off x="0" y="2059"/>
        <a:ext cx="1871221" cy="596478"/>
      </dsp:txXfrm>
    </dsp:sp>
    <dsp:sp modelId="{B8E2EC27-177A-4B86-843A-84991D69BBED}">
      <dsp:nvSpPr>
        <dsp:cNvPr id="0" name=""/>
        <dsp:cNvSpPr/>
      </dsp:nvSpPr>
      <dsp:spPr>
        <a:xfrm>
          <a:off x="1871221" y="634326"/>
          <a:ext cx="7484885" cy="59647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Runtime for running specific DNN models</a:t>
          </a:r>
        </a:p>
      </dsp:txBody>
      <dsp:txXfrm>
        <a:off x="1871221" y="634326"/>
        <a:ext cx="7484885" cy="596478"/>
      </dsp:txXfrm>
    </dsp:sp>
    <dsp:sp modelId="{318B8F8E-7ADD-474D-A04F-D423A73E1456}">
      <dsp:nvSpPr>
        <dsp:cNvPr id="0" name=""/>
        <dsp:cNvSpPr/>
      </dsp:nvSpPr>
      <dsp:spPr>
        <a:xfrm>
          <a:off x="0" y="634326"/>
          <a:ext cx="1871221" cy="59647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Throughput</a:t>
          </a:r>
        </a:p>
      </dsp:txBody>
      <dsp:txXfrm>
        <a:off x="0" y="634326"/>
        <a:ext cx="1871221" cy="596478"/>
      </dsp:txXfrm>
    </dsp:sp>
    <dsp:sp modelId="{3E112ADA-FBB4-414B-97CD-31C8821616BD}">
      <dsp:nvSpPr>
        <dsp:cNvPr id="0" name=""/>
        <dsp:cNvSpPr/>
      </dsp:nvSpPr>
      <dsp:spPr>
        <a:xfrm>
          <a:off x="1871221" y="1266593"/>
          <a:ext cx="7484885" cy="59647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Batch size used in evaluation</a:t>
          </a:r>
        </a:p>
      </dsp:txBody>
      <dsp:txXfrm>
        <a:off x="1871221" y="1266593"/>
        <a:ext cx="7484885" cy="596478"/>
      </dsp:txXfrm>
    </dsp:sp>
    <dsp:sp modelId="{79F3597B-BA5A-4C80-8C74-C85B9C352ED8}">
      <dsp:nvSpPr>
        <dsp:cNvPr id="0" name=""/>
        <dsp:cNvSpPr/>
      </dsp:nvSpPr>
      <dsp:spPr>
        <a:xfrm>
          <a:off x="0" y="1266593"/>
          <a:ext cx="1871221" cy="59647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Latency</a:t>
          </a:r>
        </a:p>
      </dsp:txBody>
      <dsp:txXfrm>
        <a:off x="0" y="1266593"/>
        <a:ext cx="1871221" cy="596478"/>
      </dsp:txXfrm>
    </dsp:sp>
    <dsp:sp modelId="{CD189490-B18E-4634-946F-74723B19236A}">
      <dsp:nvSpPr>
        <dsp:cNvPr id="0" name=""/>
        <dsp:cNvSpPr/>
      </dsp:nvSpPr>
      <dsp:spPr>
        <a:xfrm>
          <a:off x="1871221" y="1898860"/>
          <a:ext cx="7484885" cy="59647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Power consumption for running DNN models (DRAM for off chip memory access)</a:t>
          </a:r>
        </a:p>
      </dsp:txBody>
      <dsp:txXfrm>
        <a:off x="1871221" y="1898860"/>
        <a:ext cx="7484885" cy="596478"/>
      </dsp:txXfrm>
    </dsp:sp>
    <dsp:sp modelId="{211DE5DD-F8F5-4BAC-9706-192FF7F9173B}">
      <dsp:nvSpPr>
        <dsp:cNvPr id="0" name=""/>
        <dsp:cNvSpPr/>
      </dsp:nvSpPr>
      <dsp:spPr>
        <a:xfrm>
          <a:off x="0" y="1898860"/>
          <a:ext cx="1871221" cy="59647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Energy and power</a:t>
          </a:r>
        </a:p>
      </dsp:txBody>
      <dsp:txXfrm>
        <a:off x="0" y="1898860"/>
        <a:ext cx="1871221" cy="596478"/>
      </dsp:txXfrm>
    </dsp:sp>
    <dsp:sp modelId="{8161B9F5-E69F-4453-AF37-817A9D76B739}">
      <dsp:nvSpPr>
        <dsp:cNvPr id="0" name=""/>
        <dsp:cNvSpPr/>
      </dsp:nvSpPr>
      <dsp:spPr>
        <a:xfrm>
          <a:off x="1871221" y="2531127"/>
          <a:ext cx="7484885" cy="596478"/>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On chip storage</a:t>
          </a:r>
        </a:p>
      </dsp:txBody>
      <dsp:txXfrm>
        <a:off x="1871221" y="2531127"/>
        <a:ext cx="7484885" cy="596478"/>
      </dsp:txXfrm>
    </dsp:sp>
    <dsp:sp modelId="{916EF951-34E0-4407-BF99-53A4A7C5AEB7}">
      <dsp:nvSpPr>
        <dsp:cNvPr id="0" name=""/>
        <dsp:cNvSpPr/>
      </dsp:nvSpPr>
      <dsp:spPr>
        <a:xfrm>
          <a:off x="0" y="2531127"/>
          <a:ext cx="1871221" cy="59647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Hardware cost</a:t>
          </a:r>
        </a:p>
      </dsp:txBody>
      <dsp:txXfrm>
        <a:off x="0" y="2531127"/>
        <a:ext cx="1871221" cy="596478"/>
      </dsp:txXfrm>
    </dsp:sp>
    <dsp:sp modelId="{51790D14-EC8D-4F18-B506-78248CA23958}">
      <dsp:nvSpPr>
        <dsp:cNvPr id="0" name=""/>
        <dsp:cNvSpPr/>
      </dsp:nvSpPr>
      <dsp:spPr>
        <a:xfrm>
          <a:off x="1871221" y="3163394"/>
          <a:ext cx="7484885" cy="5964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Performance across range of DNN models and tasks</a:t>
          </a:r>
        </a:p>
      </dsp:txBody>
      <dsp:txXfrm>
        <a:off x="1871221" y="3163394"/>
        <a:ext cx="7484885" cy="596478"/>
      </dsp:txXfrm>
    </dsp:sp>
    <dsp:sp modelId="{18791F20-5F0F-49E5-BA91-E2CF5D75AB58}">
      <dsp:nvSpPr>
        <dsp:cNvPr id="0" name=""/>
        <dsp:cNvSpPr/>
      </dsp:nvSpPr>
      <dsp:spPr>
        <a:xfrm>
          <a:off x="0" y="3163394"/>
          <a:ext cx="1871221" cy="5964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Flexibility</a:t>
          </a:r>
        </a:p>
      </dsp:txBody>
      <dsp:txXfrm>
        <a:off x="0" y="3163394"/>
        <a:ext cx="1871221" cy="596478"/>
      </dsp:txXfrm>
    </dsp:sp>
    <dsp:sp modelId="{F661EACB-E079-4A08-955B-21493714CA1D}">
      <dsp:nvSpPr>
        <dsp:cNvPr id="0" name=""/>
        <dsp:cNvSpPr/>
      </dsp:nvSpPr>
      <dsp:spPr>
        <a:xfrm>
          <a:off x="1871221" y="3795661"/>
          <a:ext cx="7484885" cy="59647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228" tIns="151505" rIns="145228" bIns="151505" numCol="1" spcCol="1270" anchor="ctr" anchorCtr="0">
          <a:noAutofit/>
        </a:bodyPr>
        <a:lstStyle/>
        <a:p>
          <a:pPr marL="0" lvl="0" indent="0" algn="l" defTabSz="622300">
            <a:lnSpc>
              <a:spcPct val="90000"/>
            </a:lnSpc>
            <a:spcBef>
              <a:spcPct val="0"/>
            </a:spcBef>
            <a:spcAft>
              <a:spcPct val="35000"/>
            </a:spcAft>
            <a:buNone/>
          </a:pPr>
          <a:r>
            <a:rPr lang="en-US" sz="1400" kern="1200"/>
            <a:t>Scaling of performance with amount of resources</a:t>
          </a:r>
        </a:p>
      </dsp:txBody>
      <dsp:txXfrm>
        <a:off x="1871221" y="3795661"/>
        <a:ext cx="7484885" cy="596478"/>
      </dsp:txXfrm>
    </dsp:sp>
    <dsp:sp modelId="{8419C5E6-15F1-4F11-A055-BD06532A0D61}">
      <dsp:nvSpPr>
        <dsp:cNvPr id="0" name=""/>
        <dsp:cNvSpPr/>
      </dsp:nvSpPr>
      <dsp:spPr>
        <a:xfrm>
          <a:off x="0" y="3795661"/>
          <a:ext cx="1871221" cy="59647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19" tIns="58919" rIns="99019" bIns="58919" numCol="1" spcCol="1270" anchor="ctr" anchorCtr="0">
          <a:noAutofit/>
        </a:bodyPr>
        <a:lstStyle/>
        <a:p>
          <a:pPr marL="0" lvl="0" indent="0" algn="ctr" defTabSz="755650">
            <a:lnSpc>
              <a:spcPct val="90000"/>
            </a:lnSpc>
            <a:spcBef>
              <a:spcPct val="0"/>
            </a:spcBef>
            <a:spcAft>
              <a:spcPct val="35000"/>
            </a:spcAft>
            <a:buNone/>
          </a:pPr>
          <a:r>
            <a:rPr lang="en-US" sz="1700" kern="1200"/>
            <a:t>Scalability</a:t>
          </a:r>
        </a:p>
      </dsp:txBody>
      <dsp:txXfrm>
        <a:off x="0" y="3795661"/>
        <a:ext cx="1871221" cy="5964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E71B7-A1BF-4650-A001-82013910861A}">
      <dsp:nvSpPr>
        <dsp:cNvPr id="0" name=""/>
        <dsp:cNvSpPr/>
      </dsp:nvSpPr>
      <dsp:spPr>
        <a:xfrm>
          <a:off x="564387" y="0"/>
          <a:ext cx="1510523" cy="1469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503571-A459-466F-B2B0-A3BC91A5B538}">
      <dsp:nvSpPr>
        <dsp:cNvPr id="0" name=""/>
        <dsp:cNvSpPr/>
      </dsp:nvSpPr>
      <dsp:spPr>
        <a:xfrm>
          <a:off x="564387" y="1652086"/>
          <a:ext cx="4315781" cy="62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Battery Life</a:t>
          </a:r>
        </a:p>
      </dsp:txBody>
      <dsp:txXfrm>
        <a:off x="564387" y="1652086"/>
        <a:ext cx="4315781" cy="629999"/>
      </dsp:txXfrm>
    </dsp:sp>
    <dsp:sp modelId="{C43A0F6A-3248-4B77-B318-83C743D86963}">
      <dsp:nvSpPr>
        <dsp:cNvPr id="0" name=""/>
        <dsp:cNvSpPr/>
      </dsp:nvSpPr>
      <dsp:spPr>
        <a:xfrm>
          <a:off x="564387" y="2366777"/>
          <a:ext cx="4315781" cy="198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err="1"/>
            <a:t>PCMark</a:t>
          </a:r>
          <a:r>
            <a:rPr lang="en-US" sz="1700" kern="1200" dirty="0"/>
            <a:t> 10 application runs scenarios that tests battery life for Microsoft applications, web browsing, video conferencing, writing, gaming, idle time</a:t>
          </a:r>
        </a:p>
        <a:p>
          <a:pPr marL="0" lvl="0" indent="0" algn="l" defTabSz="755650">
            <a:lnSpc>
              <a:spcPct val="100000"/>
            </a:lnSpc>
            <a:spcBef>
              <a:spcPct val="0"/>
            </a:spcBef>
            <a:spcAft>
              <a:spcPct val="35000"/>
            </a:spcAft>
            <a:buNone/>
          </a:pPr>
          <a:r>
            <a:rPr lang="en-US" sz="1700" kern="1200" dirty="0"/>
            <a:t>Runtime, FPS  </a:t>
          </a:r>
          <a:r>
            <a:rPr lang="el-GR" sz="1700" kern="1200" dirty="0"/>
            <a:t>α</a:t>
          </a:r>
          <a:r>
            <a:rPr lang="en-US" sz="1700" kern="1200" dirty="0"/>
            <a:t> (1/Battery life)</a:t>
          </a:r>
        </a:p>
        <a:p>
          <a:pPr marL="0" lvl="0" indent="0" algn="l" defTabSz="755650">
            <a:lnSpc>
              <a:spcPct val="100000"/>
            </a:lnSpc>
            <a:spcBef>
              <a:spcPct val="0"/>
            </a:spcBef>
            <a:spcAft>
              <a:spcPct val="35000"/>
            </a:spcAft>
            <a:buNone/>
          </a:pPr>
          <a:r>
            <a:rPr lang="en-US" sz="1700" kern="1200"/>
            <a:t>Adaptive Battery, Adaptive Brightness by DeepMind</a:t>
          </a:r>
        </a:p>
      </dsp:txBody>
      <dsp:txXfrm>
        <a:off x="564387" y="2366777"/>
        <a:ext cx="4315781" cy="1984560"/>
      </dsp:txXfrm>
    </dsp:sp>
    <dsp:sp modelId="{8A407DD1-0615-4A97-93B0-8EAB1DD30C36}">
      <dsp:nvSpPr>
        <dsp:cNvPr id="0" name=""/>
        <dsp:cNvSpPr/>
      </dsp:nvSpPr>
      <dsp:spPr>
        <a:xfrm>
          <a:off x="5635430" y="0"/>
          <a:ext cx="1510523" cy="1469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F5E556-C164-441D-85BB-50C4CDDDDFEC}">
      <dsp:nvSpPr>
        <dsp:cNvPr id="0" name=""/>
        <dsp:cNvSpPr/>
      </dsp:nvSpPr>
      <dsp:spPr>
        <a:xfrm>
          <a:off x="5635430" y="1652086"/>
          <a:ext cx="4315781" cy="62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Thermal HAL</a:t>
          </a:r>
        </a:p>
      </dsp:txBody>
      <dsp:txXfrm>
        <a:off x="5635430" y="1652086"/>
        <a:ext cx="4315781" cy="629999"/>
      </dsp:txXfrm>
    </dsp:sp>
    <dsp:sp modelId="{C2D00FC9-EDEB-4587-9826-CE9DA3F2106F}">
      <dsp:nvSpPr>
        <dsp:cNvPr id="0" name=""/>
        <dsp:cNvSpPr/>
      </dsp:nvSpPr>
      <dsp:spPr>
        <a:xfrm>
          <a:off x="5635430" y="2366777"/>
          <a:ext cx="4315781" cy="198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Factors : Algorithm Complexity, Form factor size, System frequencies</a:t>
          </a:r>
        </a:p>
        <a:p>
          <a:pPr marL="0" lvl="0" indent="0" algn="l" defTabSz="755650">
            <a:lnSpc>
              <a:spcPct val="100000"/>
            </a:lnSpc>
            <a:spcBef>
              <a:spcPct val="0"/>
            </a:spcBef>
            <a:spcAft>
              <a:spcPct val="35000"/>
            </a:spcAft>
            <a:buNone/>
          </a:pPr>
          <a:r>
            <a:rPr lang="en-US" sz="1700" kern="1200"/>
            <a:t>Set critical temperature threshold and gets mitigation status codes if temp exceeds it</a:t>
          </a:r>
        </a:p>
        <a:p>
          <a:pPr marL="0" lvl="0" indent="0" algn="l" defTabSz="755650">
            <a:lnSpc>
              <a:spcPct val="100000"/>
            </a:lnSpc>
            <a:spcBef>
              <a:spcPct val="0"/>
            </a:spcBef>
            <a:spcAft>
              <a:spcPct val="35000"/>
            </a:spcAft>
            <a:buNone/>
          </a:pPr>
          <a:r>
            <a:rPr lang="en-US" sz="1700" kern="1200"/>
            <a:t>IThermalEventListener sends status codes LIGHT, MODERATE, CRITICAL, SHUTDOWN</a:t>
          </a:r>
        </a:p>
      </dsp:txBody>
      <dsp:txXfrm>
        <a:off x="5635430" y="2366777"/>
        <a:ext cx="4315781" cy="19845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8442B-C0C9-4C48-BDC8-3AC049160583}">
      <dsp:nvSpPr>
        <dsp:cNvPr id="0" name=""/>
        <dsp:cNvSpPr/>
      </dsp:nvSpPr>
      <dsp:spPr>
        <a:xfrm>
          <a:off x="0" y="19269"/>
          <a:ext cx="6234404"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Pruning</a:t>
          </a:r>
        </a:p>
      </dsp:txBody>
      <dsp:txXfrm>
        <a:off x="23417" y="42686"/>
        <a:ext cx="6187570" cy="432866"/>
      </dsp:txXfrm>
    </dsp:sp>
    <dsp:sp modelId="{65AAC53E-BB5D-4A5B-B3F3-24BB54859C9E}">
      <dsp:nvSpPr>
        <dsp:cNvPr id="0" name=""/>
        <dsp:cNvSpPr/>
      </dsp:nvSpPr>
      <dsp:spPr>
        <a:xfrm>
          <a:off x="0" y="498969"/>
          <a:ext cx="6234404"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4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Decreases model size, storage space; Increases execution speed, energy and performance efficient</a:t>
          </a:r>
        </a:p>
        <a:p>
          <a:pPr marL="171450" lvl="1" indent="-171450" algn="l" defTabSz="711200">
            <a:lnSpc>
              <a:spcPct val="90000"/>
            </a:lnSpc>
            <a:spcBef>
              <a:spcPct val="0"/>
            </a:spcBef>
            <a:spcAft>
              <a:spcPct val="20000"/>
            </a:spcAft>
            <a:buChar char="•"/>
          </a:pPr>
          <a:r>
            <a:rPr lang="en-US" sz="1600" kern="1200"/>
            <a:t>Remove least important neurons</a:t>
          </a:r>
        </a:p>
        <a:p>
          <a:pPr marL="171450" lvl="1" indent="-171450" algn="l" defTabSz="711200">
            <a:lnSpc>
              <a:spcPct val="90000"/>
            </a:lnSpc>
            <a:spcBef>
              <a:spcPct val="0"/>
            </a:spcBef>
            <a:spcAft>
              <a:spcPct val="20000"/>
            </a:spcAft>
            <a:buChar char="•"/>
          </a:pPr>
          <a:r>
            <a:rPr lang="en-US" sz="1600" kern="1200"/>
            <a:t>Remove connections with weight below threshold</a:t>
          </a:r>
        </a:p>
        <a:p>
          <a:pPr marL="171450" lvl="1" indent="-171450" algn="l" defTabSz="711200">
            <a:lnSpc>
              <a:spcPct val="90000"/>
            </a:lnSpc>
            <a:spcBef>
              <a:spcPct val="0"/>
            </a:spcBef>
            <a:spcAft>
              <a:spcPct val="20000"/>
            </a:spcAft>
            <a:buChar char="•"/>
          </a:pPr>
          <a:r>
            <a:rPr lang="en-US" sz="1600" kern="1200" dirty="0"/>
            <a:t>Dynamic pruning results in higher accuracy maintaining network capacity</a:t>
          </a:r>
        </a:p>
      </dsp:txBody>
      <dsp:txXfrm>
        <a:off x="0" y="498969"/>
        <a:ext cx="6234404" cy="1573199"/>
      </dsp:txXfrm>
    </dsp:sp>
    <dsp:sp modelId="{ECECC1F6-6407-4E95-9633-0D7E5372C8DB}">
      <dsp:nvSpPr>
        <dsp:cNvPr id="0" name=""/>
        <dsp:cNvSpPr/>
      </dsp:nvSpPr>
      <dsp:spPr>
        <a:xfrm>
          <a:off x="0" y="2072169"/>
          <a:ext cx="6234404"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Quantization</a:t>
          </a:r>
        </a:p>
      </dsp:txBody>
      <dsp:txXfrm>
        <a:off x="23417" y="2095586"/>
        <a:ext cx="6187570" cy="432866"/>
      </dsp:txXfrm>
    </dsp:sp>
    <dsp:sp modelId="{180EBFA9-FB0B-4632-9667-AAA29C2C488D}">
      <dsp:nvSpPr>
        <dsp:cNvPr id="0" name=""/>
        <dsp:cNvSpPr/>
      </dsp:nvSpPr>
      <dsp:spPr>
        <a:xfrm>
          <a:off x="0" y="2551869"/>
          <a:ext cx="6234404" cy="178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4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Approximating a neural network that uses floating-point numbers by a neural network of low bit width numbers</a:t>
          </a:r>
        </a:p>
        <a:p>
          <a:pPr marL="171450" lvl="1" indent="-171450" algn="l" defTabSz="711200">
            <a:lnSpc>
              <a:spcPct val="90000"/>
            </a:lnSpc>
            <a:spcBef>
              <a:spcPct val="0"/>
            </a:spcBef>
            <a:spcAft>
              <a:spcPct val="20000"/>
            </a:spcAft>
            <a:buChar char="•"/>
          </a:pPr>
          <a:r>
            <a:rPr lang="en-US" sz="1600" kern="1200"/>
            <a:t>Reduces the memory requirement, computational cost and gain in speed with less impact on accuracy</a:t>
          </a:r>
        </a:p>
        <a:p>
          <a:pPr marL="171450" lvl="1" indent="-171450" algn="l" defTabSz="711200">
            <a:lnSpc>
              <a:spcPct val="90000"/>
            </a:lnSpc>
            <a:spcBef>
              <a:spcPct val="0"/>
            </a:spcBef>
            <a:spcAft>
              <a:spcPct val="20000"/>
            </a:spcAft>
            <a:buChar char="•"/>
          </a:pPr>
          <a:r>
            <a:rPr lang="en-US" sz="1600" kern="1200"/>
            <a:t>Replace the weights and biases with scaled int8 integers in each layer</a:t>
          </a:r>
        </a:p>
        <a:p>
          <a:pPr marL="171450" lvl="1" indent="-171450" algn="l" defTabSz="711200">
            <a:lnSpc>
              <a:spcPct val="90000"/>
            </a:lnSpc>
            <a:spcBef>
              <a:spcPct val="0"/>
            </a:spcBef>
            <a:spcAft>
              <a:spcPct val="20000"/>
            </a:spcAft>
            <a:buChar char="•"/>
          </a:pPr>
          <a:r>
            <a:rPr lang="en-US" sz="1600" kern="1200" dirty="0" err="1"/>
            <a:t>NetAdapt</a:t>
          </a:r>
          <a:r>
            <a:rPr lang="en-US" sz="1600" kern="1200" dirty="0"/>
            <a:t> technique automatically adapts a pretrained network to a mobile platform given a resource budget</a:t>
          </a:r>
        </a:p>
      </dsp:txBody>
      <dsp:txXfrm>
        <a:off x="0" y="2551869"/>
        <a:ext cx="6234404" cy="1780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7161BF-B23B-4394-A96E-F4360C6281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EFA4A7-9429-4DF7-ABF5-D9E5B2540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AD32F0-874C-4AAC-9514-AAD3E6FF80D6}" type="datetimeFigureOut">
              <a:rPr lang="en-US" smtClean="0"/>
              <a:t>9/18/2021</a:t>
            </a:fld>
            <a:endParaRPr lang="en-US"/>
          </a:p>
        </p:txBody>
      </p:sp>
      <p:sp>
        <p:nvSpPr>
          <p:cNvPr id="4" name="Footer Placeholder 3">
            <a:extLst>
              <a:ext uri="{FF2B5EF4-FFF2-40B4-BE49-F238E27FC236}">
                <a16:creationId xmlns:a16="http://schemas.microsoft.com/office/drawing/2014/main" id="{7FFAA4EB-3327-4214-8C66-D022262D92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9F6045-FEC1-483F-916F-4A70D359C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F42476-7A7B-40F5-8A25-2A09BD3C8867}" type="slidenum">
              <a:rPr lang="en-US" smtClean="0"/>
              <a:t>‹#›</a:t>
            </a:fld>
            <a:endParaRPr lang="en-US"/>
          </a:p>
        </p:txBody>
      </p:sp>
    </p:spTree>
    <p:extLst>
      <p:ext uri="{BB962C8B-B14F-4D97-AF65-F5344CB8AC3E}">
        <p14:creationId xmlns:p14="http://schemas.microsoft.com/office/powerpoint/2010/main" val="250396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D1935-2548-4788-81DD-641A298E824F}" type="datetimeFigureOut">
              <a:rPr lang="de-DE" smtClean="0"/>
              <a:t>18.09.2021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5E7E4-6857-4F03-A780-9887AA86825E}" type="slidenum">
              <a:rPr lang="de-DE" smtClean="0"/>
              <a:t>‹#›</a:t>
            </a:fld>
            <a:endParaRPr lang="de-DE"/>
          </a:p>
        </p:txBody>
      </p:sp>
    </p:spTree>
    <p:extLst>
      <p:ext uri="{BB962C8B-B14F-4D97-AF65-F5344CB8AC3E}">
        <p14:creationId xmlns:p14="http://schemas.microsoft.com/office/powerpoint/2010/main" val="157648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rgbClr val="FFFF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EAE5D0-9BB5-4EB8-B2B1-42226863B63D}"/>
              </a:ext>
            </a:extLst>
          </p:cNvPr>
          <p:cNvGrpSpPr/>
          <p:nvPr userDrawn="1"/>
        </p:nvGrpSpPr>
        <p:grpSpPr>
          <a:xfrm>
            <a:off x="-1" y="-3"/>
            <a:ext cx="9789436" cy="6167628"/>
            <a:chOff x="-1" y="-3"/>
            <a:chExt cx="978943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rgbClr val="7CA0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537470" y="2"/>
              <a:ext cx="251965" cy="6167623"/>
            </a:xfrm>
            <a:prstGeom prst="round1Rect">
              <a:avLst>
                <a:gd name="adj" fmla="val 50000"/>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accent1"/>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7" name="first shadow">
              <a:extLst>
                <a:ext uri="{FF2B5EF4-FFF2-40B4-BE49-F238E27FC236}">
                  <a16:creationId xmlns:a16="http://schemas.microsoft.com/office/drawing/2014/main" id="{C934CF1E-FF30-4CBB-9F82-A5A64F40A1ED}"/>
                </a:ext>
              </a:extLst>
            </p:cNvPr>
            <p:cNvSpPr/>
            <p:nvPr/>
          </p:nvSpPr>
          <p:spPr bwMode="gray">
            <a:xfrm flipV="1">
              <a:off x="7771339" y="0"/>
              <a:ext cx="735836" cy="5477242"/>
            </a:xfrm>
            <a:prstGeom prst="round1Rect">
              <a:avLst>
                <a:gd name="adj" fmla="val 17346"/>
              </a:avLst>
            </a:prstGeom>
            <a:gradFill flip="none" rotWithShape="1">
              <a:gsLst>
                <a:gs pos="58000">
                  <a:srgbClr val="243DA8">
                    <a:alpha val="50000"/>
                  </a:srgbClr>
                </a:gs>
                <a:gs pos="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055035"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6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7" name="Freeform 5">
            <a:extLst>
              <a:ext uri="{FF2B5EF4-FFF2-40B4-BE49-F238E27FC236}">
                <a16:creationId xmlns:a16="http://schemas.microsoft.com/office/drawing/2014/main" id="{DE4B2BCE-8AE1-43E3-B178-AF8DE6F44482}"/>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3" name="Title 2">
            <a:extLst>
              <a:ext uri="{FF2B5EF4-FFF2-40B4-BE49-F238E27FC236}">
                <a16:creationId xmlns:a16="http://schemas.microsoft.com/office/drawing/2014/main" id="{3EB0BD3E-DA13-45AB-BAE1-25767D7B24A2}"/>
              </a:ext>
            </a:extLst>
          </p:cNvPr>
          <p:cNvSpPr>
            <a:spLocks noGrp="1"/>
          </p:cNvSpPr>
          <p:nvPr>
            <p:ph type="title"/>
          </p:nvPr>
        </p:nvSpPr>
        <p:spPr bwMode="gray">
          <a:xfrm>
            <a:off x="431638" y="2256890"/>
            <a:ext cx="7415930" cy="1820755"/>
          </a:xfrm>
        </p:spPr>
        <p:txBody>
          <a:bodyPr wrap="square">
            <a:spAutoFit/>
          </a:bodyPr>
          <a:lstStyle>
            <a:lvl1pPr>
              <a:lnSpc>
                <a:spcPct val="87000"/>
              </a:lnSpc>
              <a:defRPr sz="6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388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Gun Metal">
    <p:bg>
      <p:bgPr>
        <a:solidFill>
          <a:schemeClr val="accent5"/>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44D2DF1-213C-E34C-914C-F604B1F3F8D8}"/>
              </a:ext>
            </a:extLst>
          </p:cNvPr>
          <p:cNvSpPr>
            <a:spLocks noGrp="1"/>
          </p:cNvSpPr>
          <p:nvPr userDrawn="1">
            <p:ph sz="quarter" idx="10"/>
          </p:nvPr>
        </p:nvSpPr>
        <p:spPr>
          <a:xfrm>
            <a:off x="530352" y="2368296"/>
            <a:ext cx="6391148" cy="4081659"/>
          </a:xfrm>
          <a:prstGeom prst="rect">
            <a:avLst/>
          </a:prstGeom>
        </p:spPr>
        <p:txBody>
          <a:bodyPr/>
          <a:lstStyle>
            <a:lvl1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bg1"/>
                </a:solidFill>
              </a:defRPr>
            </a:lvl1pPr>
            <a:lvl2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bg1"/>
                </a:solidFill>
              </a:defRPr>
            </a:lvl2pPr>
            <a:lvl3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bg1"/>
                </a:solidFill>
              </a:defRPr>
            </a:lvl3pPr>
            <a:lvl4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bg1"/>
                </a:solidFill>
              </a:defRPr>
            </a:lvl4pPr>
            <a:lvl5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31C2B1F2-008B-4DC9-9D3D-15CE505559FF}"/>
              </a:ext>
            </a:extLst>
          </p:cNvPr>
          <p:cNvCxnSpPr>
            <a:cxnSpLocks/>
          </p:cNvCxnSpPr>
          <p:nvPr userDrawn="1"/>
        </p:nvCxnSpPr>
        <p:spPr>
          <a:xfrm>
            <a:off x="501650" y="2171019"/>
            <a:ext cx="6419850" cy="0"/>
          </a:xfrm>
          <a:prstGeom prst="line">
            <a:avLst/>
          </a:prstGeom>
          <a:ln w="12700" cap="rnd">
            <a:solidFill>
              <a:schemeClr val="accent6">
                <a:alpha val="71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CA85743-DB0F-45DD-9AFD-2C0317477EE5}"/>
              </a:ext>
            </a:extLst>
          </p:cNvPr>
          <p:cNvGrpSpPr/>
          <p:nvPr userDrawn="1"/>
        </p:nvGrpSpPr>
        <p:grpSpPr>
          <a:xfrm>
            <a:off x="8011668" y="-920"/>
            <a:ext cx="4180332" cy="6859841"/>
            <a:chOff x="8011668" y="-920"/>
            <a:chExt cx="4180332" cy="6859841"/>
          </a:xfrm>
        </p:grpSpPr>
        <p:sp>
          <p:nvSpPr>
            <p:cNvPr id="4" name="Rectangle 3">
              <a:extLst>
                <a:ext uri="{FF2B5EF4-FFF2-40B4-BE49-F238E27FC236}">
                  <a16:creationId xmlns:a16="http://schemas.microsoft.com/office/drawing/2014/main" id="{21308D66-143B-A349-ACCD-3D00D906A092}"/>
                </a:ext>
              </a:extLst>
            </p:cNvPr>
            <p:cNvSpPr/>
            <p:nvPr userDrawn="1"/>
          </p:nvSpPr>
          <p:spPr>
            <a:xfrm>
              <a:off x="8506968" y="236"/>
              <a:ext cx="1280160" cy="68575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6" name="Rectangle 5">
              <a:extLst>
                <a:ext uri="{FF2B5EF4-FFF2-40B4-BE49-F238E27FC236}">
                  <a16:creationId xmlns:a16="http://schemas.microsoft.com/office/drawing/2014/main" id="{491A9D0B-FE28-9048-B13B-E76F407CA744}"/>
                </a:ext>
              </a:extLst>
            </p:cNvPr>
            <p:cNvSpPr/>
            <p:nvPr/>
          </p:nvSpPr>
          <p:spPr>
            <a:xfrm>
              <a:off x="9787128" y="-920"/>
              <a:ext cx="2404872" cy="6859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2" name="Rectangle: Single Corner Rounded 6">
              <a:extLst>
                <a:ext uri="{FF2B5EF4-FFF2-40B4-BE49-F238E27FC236}">
                  <a16:creationId xmlns:a16="http://schemas.microsoft.com/office/drawing/2014/main" id="{D1973D7C-0652-4165-88A1-4FB9828F5615}"/>
                </a:ext>
              </a:extLst>
            </p:cNvPr>
            <p:cNvSpPr/>
            <p:nvPr userDrawn="1"/>
          </p:nvSpPr>
          <p:spPr bwMode="gray">
            <a:xfrm flipV="1">
              <a:off x="8011668" y="0"/>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3" name="Rectangle: Single Corner Rounded 6">
              <a:extLst>
                <a:ext uri="{FF2B5EF4-FFF2-40B4-BE49-F238E27FC236}">
                  <a16:creationId xmlns:a16="http://schemas.microsoft.com/office/drawing/2014/main" id="{59E261A4-BD2B-47CA-A4EB-774113F2B7FE}"/>
                </a:ext>
              </a:extLst>
            </p:cNvPr>
            <p:cNvSpPr/>
            <p:nvPr userDrawn="1"/>
          </p:nvSpPr>
          <p:spPr bwMode="gray">
            <a:xfrm rot="10800000" flipH="1" flipV="1">
              <a:off x="9293353" y="1"/>
              <a:ext cx="493775" cy="6857530"/>
            </a:xfrm>
            <a:prstGeom prst="round1Rect">
              <a:avLst>
                <a:gd name="adj" fmla="val 0"/>
              </a:avLst>
            </a:prstGeom>
            <a:gradFill flip="none" rotWithShape="1">
              <a:gsLst>
                <a:gs pos="100000">
                  <a:schemeClr val="accent6">
                    <a:lumMod val="50000"/>
                    <a:alpha val="65000"/>
                  </a:schemeClr>
                </a:gs>
                <a:gs pos="0">
                  <a:schemeClr val="accent6">
                    <a:alpha val="0"/>
                  </a:schemeClr>
                </a:gs>
                <a:gs pos="64000">
                  <a:schemeClr val="accent6">
                    <a:lumMod val="50000"/>
                    <a:alpha val="35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11" name="Freeform 5">
            <a:extLst>
              <a:ext uri="{FF2B5EF4-FFF2-40B4-BE49-F238E27FC236}">
                <a16:creationId xmlns:a16="http://schemas.microsoft.com/office/drawing/2014/main" id="{CE72B82E-6803-483D-87FB-DDB5CF32DB13}"/>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2" name="Title 2">
            <a:extLst>
              <a:ext uri="{FF2B5EF4-FFF2-40B4-BE49-F238E27FC236}">
                <a16:creationId xmlns:a16="http://schemas.microsoft.com/office/drawing/2014/main" id="{416F6E19-F6AD-4B7C-9B5E-C7F31E7AD626}"/>
              </a:ext>
            </a:extLst>
          </p:cNvPr>
          <p:cNvSpPr>
            <a:spLocks noGrp="1"/>
          </p:cNvSpPr>
          <p:nvPr>
            <p:ph type="title"/>
          </p:nvPr>
        </p:nvSpPr>
        <p:spPr>
          <a:xfrm>
            <a:off x="475488" y="818952"/>
            <a:ext cx="6446012" cy="1110432"/>
          </a:xfrm>
        </p:spPr>
        <p:txBody>
          <a:bodyPr wrap="square">
            <a:spAutoFit/>
          </a:bodyPr>
          <a:lstStyle>
            <a:lvl1pPr>
              <a:defRPr sz="4400">
                <a:solidFill>
                  <a:schemeClr val="bg1"/>
                </a:solidFill>
              </a:defRPr>
            </a:lvl1pPr>
          </a:lstStyle>
          <a:p>
            <a:r>
              <a:rPr lang="en-US"/>
              <a:t>Click to edit Master title style</a:t>
            </a:r>
            <a:endParaRPr lang="en-US" dirty="0"/>
          </a:p>
        </p:txBody>
      </p:sp>
      <p:sp>
        <p:nvSpPr>
          <p:cNvPr id="13" name="TextBox 12">
            <a:extLst>
              <a:ext uri="{FF2B5EF4-FFF2-40B4-BE49-F238E27FC236}">
                <a16:creationId xmlns:a16="http://schemas.microsoft.com/office/drawing/2014/main" id="{77B51E1B-01CD-A84E-8D51-C4800B5A404E}"/>
              </a:ext>
            </a:extLst>
          </p:cNvPr>
          <p:cNvSpPr txBox="1"/>
          <p:nvPr userDrawn="1"/>
        </p:nvSpPr>
        <p:spPr>
          <a:xfrm>
            <a:off x="530352"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40657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Midnight">
    <p:bg>
      <p:bgPr>
        <a:solidFill>
          <a:schemeClr val="tx2"/>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44D2DF1-213C-E34C-914C-F604B1F3F8D8}"/>
              </a:ext>
            </a:extLst>
          </p:cNvPr>
          <p:cNvSpPr>
            <a:spLocks noGrp="1"/>
          </p:cNvSpPr>
          <p:nvPr userDrawn="1">
            <p:ph sz="quarter" idx="10"/>
          </p:nvPr>
        </p:nvSpPr>
        <p:spPr>
          <a:xfrm>
            <a:off x="530352" y="2368296"/>
            <a:ext cx="6391148" cy="4071829"/>
          </a:xfrm>
          <a:prstGeom prst="rect">
            <a:avLst/>
          </a:prstGeom>
        </p:spPr>
        <p:txBody>
          <a:bodyPr/>
          <a:lstStyle>
            <a:lvl1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bg1"/>
                </a:solidFill>
              </a:defRPr>
            </a:lvl1pPr>
            <a:lvl2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bg1"/>
                </a:solidFill>
              </a:defRPr>
            </a:lvl2pPr>
            <a:lvl3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bg1"/>
                </a:solidFill>
              </a:defRPr>
            </a:lvl3pPr>
            <a:lvl4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bg1"/>
                </a:solidFill>
              </a:defRPr>
            </a:lvl4pPr>
            <a:lvl5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31C2B1F2-008B-4DC9-9D3D-15CE505559FF}"/>
              </a:ext>
            </a:extLst>
          </p:cNvPr>
          <p:cNvCxnSpPr>
            <a:cxnSpLocks/>
          </p:cNvCxnSpPr>
          <p:nvPr userDrawn="1"/>
        </p:nvCxnSpPr>
        <p:spPr>
          <a:xfrm>
            <a:off x="501650" y="2171019"/>
            <a:ext cx="6419850" cy="0"/>
          </a:xfrm>
          <a:prstGeom prst="line">
            <a:avLst/>
          </a:prstGeom>
          <a:ln w="12700" cap="rnd">
            <a:solidFill>
              <a:schemeClr val="accent5">
                <a:alpha val="71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787CA06-18E6-405B-AB57-846AB5708B52}"/>
              </a:ext>
            </a:extLst>
          </p:cNvPr>
          <p:cNvGrpSpPr/>
          <p:nvPr userDrawn="1"/>
        </p:nvGrpSpPr>
        <p:grpSpPr>
          <a:xfrm>
            <a:off x="8011668" y="-920"/>
            <a:ext cx="4180332" cy="6859841"/>
            <a:chOff x="8011668" y="-920"/>
            <a:chExt cx="4180332" cy="6859841"/>
          </a:xfrm>
        </p:grpSpPr>
        <p:sp>
          <p:nvSpPr>
            <p:cNvPr id="4" name="Rectangle 3">
              <a:extLst>
                <a:ext uri="{FF2B5EF4-FFF2-40B4-BE49-F238E27FC236}">
                  <a16:creationId xmlns:a16="http://schemas.microsoft.com/office/drawing/2014/main" id="{21308D66-143B-A349-ACCD-3D00D906A092}"/>
                </a:ext>
              </a:extLst>
            </p:cNvPr>
            <p:cNvSpPr/>
            <p:nvPr userDrawn="1"/>
          </p:nvSpPr>
          <p:spPr>
            <a:xfrm>
              <a:off x="8506968" y="236"/>
              <a:ext cx="1280160" cy="68575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6" name="Rectangle 5">
              <a:extLst>
                <a:ext uri="{FF2B5EF4-FFF2-40B4-BE49-F238E27FC236}">
                  <a16:creationId xmlns:a16="http://schemas.microsoft.com/office/drawing/2014/main" id="{491A9D0B-FE28-9048-B13B-E76F407CA744}"/>
                </a:ext>
              </a:extLst>
            </p:cNvPr>
            <p:cNvSpPr/>
            <p:nvPr/>
          </p:nvSpPr>
          <p:spPr>
            <a:xfrm>
              <a:off x="9787128" y="-920"/>
              <a:ext cx="2404872" cy="6859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2" name="Rectangle: Single Corner Rounded 6">
              <a:extLst>
                <a:ext uri="{FF2B5EF4-FFF2-40B4-BE49-F238E27FC236}">
                  <a16:creationId xmlns:a16="http://schemas.microsoft.com/office/drawing/2014/main" id="{D1973D7C-0652-4165-88A1-4FB9828F5615}"/>
                </a:ext>
              </a:extLst>
            </p:cNvPr>
            <p:cNvSpPr/>
            <p:nvPr userDrawn="1"/>
          </p:nvSpPr>
          <p:spPr bwMode="gray">
            <a:xfrm flipV="1">
              <a:off x="8011668" y="0"/>
              <a:ext cx="493776" cy="6858003"/>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3" name="Rectangle: Single Corner Rounded 6">
              <a:extLst>
                <a:ext uri="{FF2B5EF4-FFF2-40B4-BE49-F238E27FC236}">
                  <a16:creationId xmlns:a16="http://schemas.microsoft.com/office/drawing/2014/main" id="{59E261A4-BD2B-47CA-A4EB-774113F2B7FE}"/>
                </a:ext>
              </a:extLst>
            </p:cNvPr>
            <p:cNvSpPr/>
            <p:nvPr userDrawn="1"/>
          </p:nvSpPr>
          <p:spPr bwMode="gray">
            <a:xfrm rot="10800000" flipH="1" flipV="1">
              <a:off x="9293353" y="1"/>
              <a:ext cx="493775" cy="6857530"/>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11" name="Freeform 5">
            <a:extLst>
              <a:ext uri="{FF2B5EF4-FFF2-40B4-BE49-F238E27FC236}">
                <a16:creationId xmlns:a16="http://schemas.microsoft.com/office/drawing/2014/main" id="{E0A1C191-D6B1-443E-80C5-308BFEE70BCD}"/>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2" name="Title 2">
            <a:extLst>
              <a:ext uri="{FF2B5EF4-FFF2-40B4-BE49-F238E27FC236}">
                <a16:creationId xmlns:a16="http://schemas.microsoft.com/office/drawing/2014/main" id="{31691490-7DFB-4251-8E05-5909F3498C2C}"/>
              </a:ext>
            </a:extLst>
          </p:cNvPr>
          <p:cNvSpPr>
            <a:spLocks noGrp="1"/>
          </p:cNvSpPr>
          <p:nvPr>
            <p:ph type="title"/>
          </p:nvPr>
        </p:nvSpPr>
        <p:spPr>
          <a:xfrm>
            <a:off x="475488" y="818952"/>
            <a:ext cx="6446012" cy="1110432"/>
          </a:xfrm>
        </p:spPr>
        <p:txBody>
          <a:bodyPr wrap="square">
            <a:spAutoFit/>
          </a:bodyPr>
          <a:lstStyle>
            <a:lvl1pPr>
              <a:defRPr sz="4400">
                <a:solidFill>
                  <a:schemeClr val="bg1"/>
                </a:solidFill>
              </a:defRPr>
            </a:lvl1pPr>
          </a:lstStyle>
          <a:p>
            <a:r>
              <a:rPr lang="en-US"/>
              <a:t>Click to edit Master title style</a:t>
            </a:r>
            <a:endParaRPr lang="en-US" dirty="0"/>
          </a:p>
        </p:txBody>
      </p:sp>
      <p:sp>
        <p:nvSpPr>
          <p:cNvPr id="13" name="TextBox 12">
            <a:extLst>
              <a:ext uri="{FF2B5EF4-FFF2-40B4-BE49-F238E27FC236}">
                <a16:creationId xmlns:a16="http://schemas.microsoft.com/office/drawing/2014/main" id="{5F8994F4-6A8F-AE45-8CA6-4000DE531DD3}"/>
              </a:ext>
            </a:extLst>
          </p:cNvPr>
          <p:cNvSpPr txBox="1"/>
          <p:nvPr userDrawn="1"/>
        </p:nvSpPr>
        <p:spPr>
          <a:xfrm>
            <a:off x="530352"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4475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Light Blu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71B3CBAA-80EF-5E47-BC6B-9DE61D18790F}"/>
              </a:ext>
            </a:extLst>
          </p:cNvPr>
          <p:cNvSpPr>
            <a:spLocks noGrp="1"/>
          </p:cNvSpPr>
          <p:nvPr userDrawn="1">
            <p:ph sz="quarter" idx="10"/>
          </p:nvPr>
        </p:nvSpPr>
        <p:spPr>
          <a:xfrm>
            <a:off x="3721607" y="2368296"/>
            <a:ext cx="6051401" cy="4052169"/>
          </a:xfrm>
          <a:prstGeom prst="rect">
            <a:avLst/>
          </a:prstGeom>
        </p:spPr>
        <p:txBody>
          <a:bodyPr/>
          <a:lstStyle>
            <a:lvl1pPr marL="173736" indent="-173736">
              <a:lnSpc>
                <a:spcPct val="107000"/>
              </a:lnSpc>
              <a:spcBef>
                <a:spcPts val="0"/>
              </a:spcBef>
              <a:spcAft>
                <a:spcPts val="1800"/>
              </a:spcAft>
              <a:buClr>
                <a:schemeClr val="accent2"/>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2"/>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2"/>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2"/>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2"/>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61DED592-645B-4F8C-8D0E-7555AF78647A}"/>
              </a:ext>
            </a:extLst>
          </p:cNvPr>
          <p:cNvCxnSpPr>
            <a:cxnSpLocks/>
          </p:cNvCxnSpPr>
          <p:nvPr userDrawn="1"/>
        </p:nvCxnSpPr>
        <p:spPr>
          <a:xfrm>
            <a:off x="3721607" y="2171019"/>
            <a:ext cx="6051402" cy="0"/>
          </a:xfrm>
          <a:prstGeom prst="line">
            <a:avLst/>
          </a:prstGeom>
          <a:ln w="12700" cap="rnd">
            <a:solidFill>
              <a:schemeClr val="accent6">
                <a:lumMod val="60000"/>
                <a:lumOff val="40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FEBB2B0-2FE9-4547-B236-AFFD265B9D1B}"/>
              </a:ext>
            </a:extLst>
          </p:cNvPr>
          <p:cNvGrpSpPr/>
          <p:nvPr userDrawn="1"/>
        </p:nvGrpSpPr>
        <p:grpSpPr>
          <a:xfrm>
            <a:off x="1" y="-920"/>
            <a:ext cx="3114500" cy="6859841"/>
            <a:chOff x="1" y="-920"/>
            <a:chExt cx="3114500" cy="6859841"/>
          </a:xfrm>
        </p:grpSpPr>
        <p:sp>
          <p:nvSpPr>
            <p:cNvPr id="5" name="Rectangle 4">
              <a:extLst>
                <a:ext uri="{FF2B5EF4-FFF2-40B4-BE49-F238E27FC236}">
                  <a16:creationId xmlns:a16="http://schemas.microsoft.com/office/drawing/2014/main" id="{E260F5EA-2531-104C-BDA5-6976E59EAEBC}"/>
                </a:ext>
              </a:extLst>
            </p:cNvPr>
            <p:cNvSpPr/>
            <p:nvPr/>
          </p:nvSpPr>
          <p:spPr>
            <a:xfrm>
              <a:off x="1805663" y="471"/>
              <a:ext cx="1308838" cy="68575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4" name="Rectangle 3">
              <a:extLst>
                <a:ext uri="{FF2B5EF4-FFF2-40B4-BE49-F238E27FC236}">
                  <a16:creationId xmlns:a16="http://schemas.microsoft.com/office/drawing/2014/main" id="{7B1049BD-3954-CA4D-8094-F10C1A4300C1}"/>
                </a:ext>
              </a:extLst>
            </p:cNvPr>
            <p:cNvSpPr/>
            <p:nvPr userDrawn="1"/>
          </p:nvSpPr>
          <p:spPr>
            <a:xfrm>
              <a:off x="1" y="-920"/>
              <a:ext cx="1805661" cy="6859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13" name="Rectangle: Single Corner Rounded 6">
              <a:extLst>
                <a:ext uri="{FF2B5EF4-FFF2-40B4-BE49-F238E27FC236}">
                  <a16:creationId xmlns:a16="http://schemas.microsoft.com/office/drawing/2014/main" id="{054816C9-AC82-418D-A618-510763EF4E47}"/>
                </a:ext>
              </a:extLst>
            </p:cNvPr>
            <p:cNvSpPr/>
            <p:nvPr userDrawn="1"/>
          </p:nvSpPr>
          <p:spPr bwMode="gray">
            <a:xfrm flipV="1">
              <a:off x="1311886" y="918"/>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4" name="Rectangle: Single Corner Rounded 6">
              <a:extLst>
                <a:ext uri="{FF2B5EF4-FFF2-40B4-BE49-F238E27FC236}">
                  <a16:creationId xmlns:a16="http://schemas.microsoft.com/office/drawing/2014/main" id="{4CCFDB0A-8A2B-4779-A51E-2B0AD18672E0}"/>
                </a:ext>
              </a:extLst>
            </p:cNvPr>
            <p:cNvSpPr/>
            <p:nvPr userDrawn="1"/>
          </p:nvSpPr>
          <p:spPr bwMode="gray">
            <a:xfrm rot="10800000" flipH="1" flipV="1">
              <a:off x="2620725" y="470"/>
              <a:ext cx="493775" cy="6857530"/>
            </a:xfrm>
            <a:prstGeom prst="round1Rect">
              <a:avLst>
                <a:gd name="adj" fmla="val 0"/>
              </a:avLst>
            </a:prstGeom>
            <a:gradFill flip="none" rotWithShape="1">
              <a:gsLst>
                <a:gs pos="100000">
                  <a:schemeClr val="accent1">
                    <a:lumMod val="75000"/>
                    <a:alpha val="50000"/>
                  </a:schemeClr>
                </a:gs>
                <a:gs pos="0">
                  <a:srgbClr val="B0C6FF">
                    <a:alpha val="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18" name="Title 2">
            <a:extLst>
              <a:ext uri="{FF2B5EF4-FFF2-40B4-BE49-F238E27FC236}">
                <a16:creationId xmlns:a16="http://schemas.microsoft.com/office/drawing/2014/main" id="{B301E4DD-7EE3-47B4-881B-9E5B641D6B68}"/>
              </a:ext>
            </a:extLst>
          </p:cNvPr>
          <p:cNvSpPr>
            <a:spLocks noGrp="1"/>
          </p:cNvSpPr>
          <p:nvPr>
            <p:ph type="title"/>
          </p:nvPr>
        </p:nvSpPr>
        <p:spPr>
          <a:xfrm>
            <a:off x="3694176" y="818952"/>
            <a:ext cx="6078832" cy="1110432"/>
          </a:xfrm>
        </p:spPr>
        <p:txBody>
          <a:bodyPr wrap="square">
            <a:spAutoFit/>
          </a:bodyPr>
          <a:lstStyle>
            <a:lvl1pPr>
              <a:defRPr sz="44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82F39EEA-F427-7144-BD7E-860BAEE6771B}"/>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0090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2 Teal">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71B3CBAA-80EF-5E47-BC6B-9DE61D18790F}"/>
              </a:ext>
            </a:extLst>
          </p:cNvPr>
          <p:cNvSpPr>
            <a:spLocks noGrp="1"/>
          </p:cNvSpPr>
          <p:nvPr userDrawn="1">
            <p:ph sz="quarter" idx="10"/>
          </p:nvPr>
        </p:nvSpPr>
        <p:spPr>
          <a:xfrm>
            <a:off x="3721607" y="2368296"/>
            <a:ext cx="6051401" cy="4048853"/>
          </a:xfrm>
          <a:prstGeom prst="rect">
            <a:avLst/>
          </a:prstGeom>
        </p:spPr>
        <p:txBody>
          <a:bodyPr/>
          <a:lstStyle>
            <a:lvl1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61DED592-645B-4F8C-8D0E-7555AF78647A}"/>
              </a:ext>
            </a:extLst>
          </p:cNvPr>
          <p:cNvCxnSpPr>
            <a:cxnSpLocks/>
          </p:cNvCxnSpPr>
          <p:nvPr userDrawn="1"/>
        </p:nvCxnSpPr>
        <p:spPr>
          <a:xfrm>
            <a:off x="3721607" y="2171019"/>
            <a:ext cx="6051402" cy="0"/>
          </a:xfrm>
          <a:prstGeom prst="line">
            <a:avLst/>
          </a:prstGeom>
          <a:ln w="12700" cap="rnd">
            <a:solidFill>
              <a:schemeClr val="accent6">
                <a:lumMod val="60000"/>
                <a:lumOff val="40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59F1BC3-A25A-4F2F-AE6A-66E3CDF9CA87}"/>
              </a:ext>
            </a:extLst>
          </p:cNvPr>
          <p:cNvGrpSpPr/>
          <p:nvPr userDrawn="1"/>
        </p:nvGrpSpPr>
        <p:grpSpPr>
          <a:xfrm>
            <a:off x="1" y="-920"/>
            <a:ext cx="3114500" cy="6859841"/>
            <a:chOff x="1" y="-920"/>
            <a:chExt cx="3114500" cy="6859841"/>
          </a:xfrm>
        </p:grpSpPr>
        <p:sp>
          <p:nvSpPr>
            <p:cNvPr id="18" name="Rectangle 17">
              <a:extLst>
                <a:ext uri="{FF2B5EF4-FFF2-40B4-BE49-F238E27FC236}">
                  <a16:creationId xmlns:a16="http://schemas.microsoft.com/office/drawing/2014/main" id="{B8BB2C26-9627-4325-A099-547E93EEF246}"/>
                </a:ext>
              </a:extLst>
            </p:cNvPr>
            <p:cNvSpPr/>
            <p:nvPr/>
          </p:nvSpPr>
          <p:spPr>
            <a:xfrm>
              <a:off x="1805663" y="471"/>
              <a:ext cx="1308838" cy="68575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0" name="Rectangle 19">
              <a:extLst>
                <a:ext uri="{FF2B5EF4-FFF2-40B4-BE49-F238E27FC236}">
                  <a16:creationId xmlns:a16="http://schemas.microsoft.com/office/drawing/2014/main" id="{7F4BE5D2-332D-407F-8716-B028E9A35910}"/>
                </a:ext>
              </a:extLst>
            </p:cNvPr>
            <p:cNvSpPr/>
            <p:nvPr userDrawn="1"/>
          </p:nvSpPr>
          <p:spPr>
            <a:xfrm>
              <a:off x="1" y="-920"/>
              <a:ext cx="1805661" cy="68598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1" name="Rectangle: Single Corner Rounded 6">
              <a:extLst>
                <a:ext uri="{FF2B5EF4-FFF2-40B4-BE49-F238E27FC236}">
                  <a16:creationId xmlns:a16="http://schemas.microsoft.com/office/drawing/2014/main" id="{A47A36E7-7621-4007-95B2-6753845C113F}"/>
                </a:ext>
              </a:extLst>
            </p:cNvPr>
            <p:cNvSpPr/>
            <p:nvPr userDrawn="1"/>
          </p:nvSpPr>
          <p:spPr bwMode="gray">
            <a:xfrm flipV="1">
              <a:off x="1311886" y="918"/>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2" name="Rectangle: Single Corner Rounded 6">
              <a:extLst>
                <a:ext uri="{FF2B5EF4-FFF2-40B4-BE49-F238E27FC236}">
                  <a16:creationId xmlns:a16="http://schemas.microsoft.com/office/drawing/2014/main" id="{210E8B6E-2DF4-426B-95F7-731B5512AB91}"/>
                </a:ext>
              </a:extLst>
            </p:cNvPr>
            <p:cNvSpPr/>
            <p:nvPr userDrawn="1"/>
          </p:nvSpPr>
          <p:spPr bwMode="gray">
            <a:xfrm rot="10800000" flipH="1" flipV="1">
              <a:off x="2620725" y="470"/>
              <a:ext cx="493775" cy="6857530"/>
            </a:xfrm>
            <a:prstGeom prst="round1Rect">
              <a:avLst>
                <a:gd name="adj" fmla="val 0"/>
              </a:avLst>
            </a:prstGeom>
            <a:gradFill flip="none" rotWithShape="1">
              <a:gsLst>
                <a:gs pos="100000">
                  <a:schemeClr val="accent3">
                    <a:lumMod val="50000"/>
                    <a:alpha val="65000"/>
                  </a:schemeClr>
                </a:gs>
                <a:gs pos="0">
                  <a:schemeClr val="accent3">
                    <a:lumMod val="60000"/>
                    <a:lumOff val="40000"/>
                    <a:alpha val="0"/>
                  </a:schemeClr>
                </a:gs>
                <a:gs pos="60000">
                  <a:schemeClr val="accent3">
                    <a:lumMod val="50000"/>
                    <a:alpha val="28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11" name="Title 2">
            <a:extLst>
              <a:ext uri="{FF2B5EF4-FFF2-40B4-BE49-F238E27FC236}">
                <a16:creationId xmlns:a16="http://schemas.microsoft.com/office/drawing/2014/main" id="{5414775D-E921-40D5-BD78-EE64D6236896}"/>
              </a:ext>
            </a:extLst>
          </p:cNvPr>
          <p:cNvSpPr>
            <a:spLocks noGrp="1"/>
          </p:cNvSpPr>
          <p:nvPr>
            <p:ph type="title"/>
          </p:nvPr>
        </p:nvSpPr>
        <p:spPr>
          <a:xfrm>
            <a:off x="3694176" y="818952"/>
            <a:ext cx="6078832" cy="1110432"/>
          </a:xfrm>
        </p:spPr>
        <p:txBody>
          <a:bodyPr wrap="square">
            <a:spAutoFit/>
          </a:bodyPr>
          <a:lstStyle>
            <a:lvl1pPr>
              <a:defRPr sz="44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FCFFCAB-5642-A144-B0CD-359D16DA8F33}"/>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9254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Nickel">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71B3CBAA-80EF-5E47-BC6B-9DE61D18790F}"/>
              </a:ext>
            </a:extLst>
          </p:cNvPr>
          <p:cNvSpPr>
            <a:spLocks noGrp="1"/>
          </p:cNvSpPr>
          <p:nvPr userDrawn="1">
            <p:ph sz="quarter" idx="10"/>
          </p:nvPr>
        </p:nvSpPr>
        <p:spPr>
          <a:xfrm>
            <a:off x="3721607" y="2368296"/>
            <a:ext cx="6051401" cy="4048848"/>
          </a:xfrm>
          <a:prstGeom prst="rect">
            <a:avLst/>
          </a:prstGeom>
        </p:spPr>
        <p:txBody>
          <a:bodyPr/>
          <a:lstStyle>
            <a:lvl1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61DED592-645B-4F8C-8D0E-7555AF78647A}"/>
              </a:ext>
            </a:extLst>
          </p:cNvPr>
          <p:cNvCxnSpPr>
            <a:cxnSpLocks/>
          </p:cNvCxnSpPr>
          <p:nvPr userDrawn="1"/>
        </p:nvCxnSpPr>
        <p:spPr>
          <a:xfrm>
            <a:off x="3721607" y="2171019"/>
            <a:ext cx="6051402" cy="0"/>
          </a:xfrm>
          <a:prstGeom prst="line">
            <a:avLst/>
          </a:prstGeom>
          <a:ln w="12700" cap="rnd">
            <a:solidFill>
              <a:schemeClr val="accent6">
                <a:lumMod val="60000"/>
                <a:lumOff val="40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59F1BC3-A25A-4F2F-AE6A-66E3CDF9CA87}"/>
              </a:ext>
            </a:extLst>
          </p:cNvPr>
          <p:cNvGrpSpPr/>
          <p:nvPr userDrawn="1"/>
        </p:nvGrpSpPr>
        <p:grpSpPr>
          <a:xfrm>
            <a:off x="1" y="-920"/>
            <a:ext cx="3114500" cy="6859841"/>
            <a:chOff x="1" y="-920"/>
            <a:chExt cx="3114500" cy="6859841"/>
          </a:xfrm>
        </p:grpSpPr>
        <p:sp>
          <p:nvSpPr>
            <p:cNvPr id="18" name="Rectangle 17">
              <a:extLst>
                <a:ext uri="{FF2B5EF4-FFF2-40B4-BE49-F238E27FC236}">
                  <a16:creationId xmlns:a16="http://schemas.microsoft.com/office/drawing/2014/main" id="{B8BB2C26-9627-4325-A099-547E93EEF246}"/>
                </a:ext>
              </a:extLst>
            </p:cNvPr>
            <p:cNvSpPr/>
            <p:nvPr/>
          </p:nvSpPr>
          <p:spPr>
            <a:xfrm>
              <a:off x="1805663" y="471"/>
              <a:ext cx="1308838" cy="6857529"/>
            </a:xfrm>
            <a:prstGeom prst="rect">
              <a:avLst/>
            </a:prstGeom>
            <a:solidFill>
              <a:srgbClr val="F2F5F8"/>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kern="0" noProof="0" dirty="0">
                <a:solidFill>
                  <a:prstClr val="white"/>
                </a:solidFill>
              </a:endParaRPr>
            </a:p>
          </p:txBody>
        </p:sp>
        <p:sp>
          <p:nvSpPr>
            <p:cNvPr id="20" name="Rectangle 19">
              <a:extLst>
                <a:ext uri="{FF2B5EF4-FFF2-40B4-BE49-F238E27FC236}">
                  <a16:creationId xmlns:a16="http://schemas.microsoft.com/office/drawing/2014/main" id="{7F4BE5D2-332D-407F-8716-B028E9A35910}"/>
                </a:ext>
              </a:extLst>
            </p:cNvPr>
            <p:cNvSpPr/>
            <p:nvPr userDrawn="1"/>
          </p:nvSpPr>
          <p:spPr>
            <a:xfrm>
              <a:off x="1" y="-920"/>
              <a:ext cx="1805661" cy="685984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1" name="Rectangle: Single Corner Rounded 6">
              <a:extLst>
                <a:ext uri="{FF2B5EF4-FFF2-40B4-BE49-F238E27FC236}">
                  <a16:creationId xmlns:a16="http://schemas.microsoft.com/office/drawing/2014/main" id="{A47A36E7-7621-4007-95B2-6753845C113F}"/>
                </a:ext>
              </a:extLst>
            </p:cNvPr>
            <p:cNvSpPr/>
            <p:nvPr userDrawn="1"/>
          </p:nvSpPr>
          <p:spPr bwMode="gray">
            <a:xfrm flipV="1">
              <a:off x="1311886" y="918"/>
              <a:ext cx="493776" cy="6858003"/>
            </a:xfrm>
            <a:prstGeom prst="round1Rect">
              <a:avLst>
                <a:gd name="adj" fmla="val 0"/>
              </a:avLst>
            </a:prstGeom>
            <a:gradFill flip="none" rotWithShape="1">
              <a:gsLst>
                <a:gs pos="25000">
                  <a:schemeClr val="accent6">
                    <a:lumMod val="40000"/>
                    <a:lumOff val="60000"/>
                    <a:alpha val="0"/>
                  </a:schemeClr>
                </a:gs>
                <a:gs pos="100000">
                  <a:schemeClr val="accent6">
                    <a:lumMod val="50000"/>
                    <a:alpha val="3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2" name="Rectangle: Single Corner Rounded 6">
              <a:extLst>
                <a:ext uri="{FF2B5EF4-FFF2-40B4-BE49-F238E27FC236}">
                  <a16:creationId xmlns:a16="http://schemas.microsoft.com/office/drawing/2014/main" id="{210E8B6E-2DF4-426B-95F7-731B5512AB91}"/>
                </a:ext>
              </a:extLst>
            </p:cNvPr>
            <p:cNvSpPr/>
            <p:nvPr userDrawn="1"/>
          </p:nvSpPr>
          <p:spPr bwMode="gray">
            <a:xfrm rot="10800000" flipH="1" flipV="1">
              <a:off x="2620725" y="470"/>
              <a:ext cx="493775" cy="6857530"/>
            </a:xfrm>
            <a:prstGeom prst="round1Rect">
              <a:avLst>
                <a:gd name="adj" fmla="val 0"/>
              </a:avLst>
            </a:prstGeom>
            <a:gradFill flip="none" rotWithShape="1">
              <a:gsLst>
                <a:gs pos="17000">
                  <a:schemeClr val="accent6">
                    <a:lumMod val="20000"/>
                    <a:lumOff val="80000"/>
                    <a:alpha val="0"/>
                  </a:schemeClr>
                </a:gs>
                <a:gs pos="100000">
                  <a:schemeClr val="accent6">
                    <a:lumMod val="50000"/>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b="1" dirty="0">
                <a:solidFill>
                  <a:prstClr val="white"/>
                </a:solidFill>
              </a:endParaRPr>
            </a:p>
          </p:txBody>
        </p:sp>
      </p:grpSp>
      <p:sp>
        <p:nvSpPr>
          <p:cNvPr id="10" name="Title 2">
            <a:extLst>
              <a:ext uri="{FF2B5EF4-FFF2-40B4-BE49-F238E27FC236}">
                <a16:creationId xmlns:a16="http://schemas.microsoft.com/office/drawing/2014/main" id="{153726AC-6F2C-4544-B70D-67C1D4F0893B}"/>
              </a:ext>
            </a:extLst>
          </p:cNvPr>
          <p:cNvSpPr>
            <a:spLocks noGrp="1"/>
          </p:cNvSpPr>
          <p:nvPr>
            <p:ph type="title"/>
          </p:nvPr>
        </p:nvSpPr>
        <p:spPr>
          <a:xfrm>
            <a:off x="3694176" y="818952"/>
            <a:ext cx="6078832" cy="1110432"/>
          </a:xfrm>
        </p:spPr>
        <p:txBody>
          <a:bodyPr wrap="square">
            <a:spAutoFit/>
          </a:bodyPr>
          <a:lstStyle>
            <a:lvl1pPr>
              <a:defRPr sz="4400"/>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6156997-715B-A84A-91A1-CC43DD7A55CC}"/>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70216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2 Gun Met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049BD-3954-CA4D-8094-F10C1A4300C1}"/>
              </a:ext>
            </a:extLst>
          </p:cNvPr>
          <p:cNvSpPr/>
          <p:nvPr userDrawn="1"/>
        </p:nvSpPr>
        <p:spPr>
          <a:xfrm>
            <a:off x="2" y="-1841"/>
            <a:ext cx="1805660" cy="68598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5" name="Rectangle 4">
            <a:extLst>
              <a:ext uri="{FF2B5EF4-FFF2-40B4-BE49-F238E27FC236}">
                <a16:creationId xmlns:a16="http://schemas.microsoft.com/office/drawing/2014/main" id="{E260F5EA-2531-104C-BDA5-6976E59EAEBC}"/>
              </a:ext>
            </a:extLst>
          </p:cNvPr>
          <p:cNvSpPr/>
          <p:nvPr/>
        </p:nvSpPr>
        <p:spPr>
          <a:xfrm>
            <a:off x="1805662" y="-1"/>
            <a:ext cx="1308839" cy="68575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19" name="Content Placeholder 18">
            <a:extLst>
              <a:ext uri="{FF2B5EF4-FFF2-40B4-BE49-F238E27FC236}">
                <a16:creationId xmlns:a16="http://schemas.microsoft.com/office/drawing/2014/main" id="{71B3CBAA-80EF-5E47-BC6B-9DE61D18790F}"/>
              </a:ext>
            </a:extLst>
          </p:cNvPr>
          <p:cNvSpPr>
            <a:spLocks noGrp="1"/>
          </p:cNvSpPr>
          <p:nvPr userDrawn="1">
            <p:ph sz="quarter" idx="10"/>
          </p:nvPr>
        </p:nvSpPr>
        <p:spPr>
          <a:xfrm>
            <a:off x="3721607" y="2368296"/>
            <a:ext cx="6051401" cy="4048852"/>
          </a:xfrm>
          <a:prstGeom prst="rect">
            <a:avLst/>
          </a:prstGeom>
        </p:spPr>
        <p:txBody>
          <a:bodyPr/>
          <a:lstStyle>
            <a:lvl1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61DED592-645B-4F8C-8D0E-7555AF78647A}"/>
              </a:ext>
            </a:extLst>
          </p:cNvPr>
          <p:cNvCxnSpPr>
            <a:cxnSpLocks/>
          </p:cNvCxnSpPr>
          <p:nvPr userDrawn="1"/>
        </p:nvCxnSpPr>
        <p:spPr>
          <a:xfrm>
            <a:off x="3721607" y="2171019"/>
            <a:ext cx="6051402" cy="0"/>
          </a:xfrm>
          <a:prstGeom prst="line">
            <a:avLst/>
          </a:prstGeom>
          <a:ln w="12700" cap="rnd">
            <a:solidFill>
              <a:schemeClr val="accent6">
                <a:lumMod val="60000"/>
                <a:lumOff val="40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3" name="Rectangle: Single Corner Rounded 6">
            <a:extLst>
              <a:ext uri="{FF2B5EF4-FFF2-40B4-BE49-F238E27FC236}">
                <a16:creationId xmlns:a16="http://schemas.microsoft.com/office/drawing/2014/main" id="{054816C9-AC82-418D-A618-510763EF4E47}"/>
              </a:ext>
            </a:extLst>
          </p:cNvPr>
          <p:cNvSpPr/>
          <p:nvPr userDrawn="1"/>
        </p:nvSpPr>
        <p:spPr bwMode="gray">
          <a:xfrm flipV="1">
            <a:off x="1311886" y="0"/>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4" name="Rectangle: Single Corner Rounded 6">
            <a:extLst>
              <a:ext uri="{FF2B5EF4-FFF2-40B4-BE49-F238E27FC236}">
                <a16:creationId xmlns:a16="http://schemas.microsoft.com/office/drawing/2014/main" id="{4CCFDB0A-8A2B-4779-A51E-2B0AD18672E0}"/>
              </a:ext>
            </a:extLst>
          </p:cNvPr>
          <p:cNvSpPr/>
          <p:nvPr userDrawn="1"/>
        </p:nvSpPr>
        <p:spPr bwMode="gray">
          <a:xfrm rot="10800000" flipH="1" flipV="1">
            <a:off x="2620726" y="1"/>
            <a:ext cx="493775" cy="6857530"/>
          </a:xfrm>
          <a:prstGeom prst="round1Rect">
            <a:avLst>
              <a:gd name="adj" fmla="val 0"/>
            </a:avLst>
          </a:prstGeom>
          <a:gradFill flip="none" rotWithShape="1">
            <a:gsLst>
              <a:gs pos="100000">
                <a:schemeClr val="accent6">
                  <a:lumMod val="50000"/>
                  <a:alpha val="65000"/>
                </a:schemeClr>
              </a:gs>
              <a:gs pos="0">
                <a:schemeClr val="accent6">
                  <a:alpha val="0"/>
                </a:schemeClr>
              </a:gs>
              <a:gs pos="64000">
                <a:schemeClr val="accent6">
                  <a:lumMod val="50000"/>
                  <a:alpha val="35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9" name="Title 2">
            <a:extLst>
              <a:ext uri="{FF2B5EF4-FFF2-40B4-BE49-F238E27FC236}">
                <a16:creationId xmlns:a16="http://schemas.microsoft.com/office/drawing/2014/main" id="{85A3181C-AC11-4602-8BC8-377440D828E4}"/>
              </a:ext>
            </a:extLst>
          </p:cNvPr>
          <p:cNvSpPr>
            <a:spLocks noGrp="1"/>
          </p:cNvSpPr>
          <p:nvPr>
            <p:ph type="title"/>
          </p:nvPr>
        </p:nvSpPr>
        <p:spPr>
          <a:xfrm>
            <a:off x="3694176" y="818952"/>
            <a:ext cx="6078832" cy="1110432"/>
          </a:xfrm>
        </p:spPr>
        <p:txBody>
          <a:bodyPr wrap="square">
            <a:spAutoFit/>
          </a:bodyPr>
          <a:lstStyle>
            <a:lvl1pPr>
              <a:defRPr sz="44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4550F5D9-B0AA-E243-9EA5-B716724649FD}"/>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97917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Midn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049BD-3954-CA4D-8094-F10C1A4300C1}"/>
              </a:ext>
            </a:extLst>
          </p:cNvPr>
          <p:cNvSpPr/>
          <p:nvPr userDrawn="1"/>
        </p:nvSpPr>
        <p:spPr>
          <a:xfrm>
            <a:off x="1" y="-1841"/>
            <a:ext cx="1805659" cy="68598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5" name="Rectangle 4">
            <a:extLst>
              <a:ext uri="{FF2B5EF4-FFF2-40B4-BE49-F238E27FC236}">
                <a16:creationId xmlns:a16="http://schemas.microsoft.com/office/drawing/2014/main" id="{E260F5EA-2531-104C-BDA5-6976E59EAEBC}"/>
              </a:ext>
            </a:extLst>
          </p:cNvPr>
          <p:cNvSpPr/>
          <p:nvPr/>
        </p:nvSpPr>
        <p:spPr>
          <a:xfrm>
            <a:off x="1805662" y="-1"/>
            <a:ext cx="1308839" cy="68575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19" name="Content Placeholder 18">
            <a:extLst>
              <a:ext uri="{FF2B5EF4-FFF2-40B4-BE49-F238E27FC236}">
                <a16:creationId xmlns:a16="http://schemas.microsoft.com/office/drawing/2014/main" id="{71B3CBAA-80EF-5E47-BC6B-9DE61D18790F}"/>
              </a:ext>
            </a:extLst>
          </p:cNvPr>
          <p:cNvSpPr>
            <a:spLocks noGrp="1"/>
          </p:cNvSpPr>
          <p:nvPr userDrawn="1">
            <p:ph sz="quarter" idx="10"/>
          </p:nvPr>
        </p:nvSpPr>
        <p:spPr>
          <a:xfrm>
            <a:off x="3721607" y="2368296"/>
            <a:ext cx="6051401" cy="4071829"/>
          </a:xfrm>
          <a:prstGeom prst="rect">
            <a:avLst/>
          </a:prstGeom>
        </p:spPr>
        <p:txBody>
          <a:bodyPr/>
          <a:lstStyle>
            <a:lvl1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5"/>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61DED592-645B-4F8C-8D0E-7555AF78647A}"/>
              </a:ext>
            </a:extLst>
          </p:cNvPr>
          <p:cNvCxnSpPr>
            <a:cxnSpLocks/>
          </p:cNvCxnSpPr>
          <p:nvPr userDrawn="1"/>
        </p:nvCxnSpPr>
        <p:spPr>
          <a:xfrm>
            <a:off x="3721607" y="2171019"/>
            <a:ext cx="6051402" cy="0"/>
          </a:xfrm>
          <a:prstGeom prst="line">
            <a:avLst/>
          </a:prstGeom>
          <a:ln w="12700" cap="rnd">
            <a:solidFill>
              <a:schemeClr val="accent6">
                <a:lumMod val="60000"/>
                <a:lumOff val="40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3" name="Rectangle: Single Corner Rounded 6">
            <a:extLst>
              <a:ext uri="{FF2B5EF4-FFF2-40B4-BE49-F238E27FC236}">
                <a16:creationId xmlns:a16="http://schemas.microsoft.com/office/drawing/2014/main" id="{054816C9-AC82-418D-A618-510763EF4E47}"/>
              </a:ext>
            </a:extLst>
          </p:cNvPr>
          <p:cNvSpPr/>
          <p:nvPr userDrawn="1"/>
        </p:nvSpPr>
        <p:spPr bwMode="gray">
          <a:xfrm flipV="1">
            <a:off x="1311886" y="0"/>
            <a:ext cx="493776" cy="6858003"/>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4" name="Rectangle: Single Corner Rounded 6">
            <a:extLst>
              <a:ext uri="{FF2B5EF4-FFF2-40B4-BE49-F238E27FC236}">
                <a16:creationId xmlns:a16="http://schemas.microsoft.com/office/drawing/2014/main" id="{4CCFDB0A-8A2B-4779-A51E-2B0AD18672E0}"/>
              </a:ext>
            </a:extLst>
          </p:cNvPr>
          <p:cNvSpPr/>
          <p:nvPr userDrawn="1"/>
        </p:nvSpPr>
        <p:spPr bwMode="gray">
          <a:xfrm rot="10800000" flipH="1" flipV="1">
            <a:off x="2620725" y="1"/>
            <a:ext cx="493775" cy="6857530"/>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9" name="Title 2">
            <a:extLst>
              <a:ext uri="{FF2B5EF4-FFF2-40B4-BE49-F238E27FC236}">
                <a16:creationId xmlns:a16="http://schemas.microsoft.com/office/drawing/2014/main" id="{EB3AF3F0-FA4F-4CF2-86F4-3037331A78E6}"/>
              </a:ext>
            </a:extLst>
          </p:cNvPr>
          <p:cNvSpPr>
            <a:spLocks noGrp="1"/>
          </p:cNvSpPr>
          <p:nvPr>
            <p:ph type="title"/>
          </p:nvPr>
        </p:nvSpPr>
        <p:spPr>
          <a:xfrm>
            <a:off x="3694176" y="818952"/>
            <a:ext cx="6078832" cy="1110432"/>
          </a:xfrm>
        </p:spPr>
        <p:txBody>
          <a:bodyPr wrap="square">
            <a:spAutoFit/>
          </a:bodyPr>
          <a:lstStyle>
            <a:lvl1pPr>
              <a:defRPr sz="44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0E593EE0-71BA-0748-ADB9-4432E4E044B0}"/>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7904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BD75C9-39AE-48FF-827B-E1B635F8E6BE}"/>
              </a:ext>
            </a:extLst>
          </p:cNvPr>
          <p:cNvSpPr>
            <a:spLocks noGrp="1"/>
          </p:cNvSpPr>
          <p:nvPr>
            <p:ph type="ftr" sz="quarter" idx="3"/>
          </p:nvPr>
        </p:nvSpPr>
        <p:spPr>
          <a:xfrm>
            <a:off x="495299" y="6531676"/>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
        <p:nvSpPr>
          <p:cNvPr id="4" name="TextBox 3">
            <a:extLst>
              <a:ext uri="{FF2B5EF4-FFF2-40B4-BE49-F238E27FC236}">
                <a16:creationId xmlns:a16="http://schemas.microsoft.com/office/drawing/2014/main" id="{75407725-AA13-487E-8DDC-4AD7572E3433}"/>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68520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834C9-EEFA-4FBD-BC61-0A36E0C3E96D}"/>
              </a:ext>
            </a:extLst>
          </p:cNvPr>
          <p:cNvSpPr>
            <a:spLocks noGrp="1"/>
          </p:cNvSpPr>
          <p:nvPr>
            <p:ph type="title"/>
          </p:nvPr>
        </p:nvSpPr>
        <p:spPr/>
        <p:txBody>
          <a:bodyPr/>
          <a:lstStyle/>
          <a:p>
            <a:r>
              <a:rPr lang="en-US"/>
              <a:t>Click to edit Master title style</a:t>
            </a:r>
            <a:endParaRPr lang="en-US" dirty="0"/>
          </a:p>
        </p:txBody>
      </p:sp>
      <p:sp>
        <p:nvSpPr>
          <p:cNvPr id="6" name="Subtitle">
            <a:extLst>
              <a:ext uri="{FF2B5EF4-FFF2-40B4-BE49-F238E27FC236}">
                <a16:creationId xmlns:a16="http://schemas.microsoft.com/office/drawing/2014/main" id="{70A64B2B-7631-4F26-8A92-DDCFC848C520}"/>
              </a:ext>
            </a:extLst>
          </p:cNvPr>
          <p:cNvSpPr>
            <a:spLocks noGrp="1"/>
          </p:cNvSpPr>
          <p:nvPr>
            <p:ph type="subTitle" idx="1"/>
          </p:nvPr>
        </p:nvSpPr>
        <p:spPr>
          <a:xfrm>
            <a:off x="494189" y="1088135"/>
            <a:ext cx="11188223" cy="274320"/>
          </a:xfrm>
          <a:prstGeom prst="rect">
            <a:avLst/>
          </a:prstGeom>
        </p:spPr>
        <p:txBody>
          <a:bodyPr>
            <a:spAutoFit/>
          </a:bodyPr>
          <a:lstStyle>
            <a:lvl1pPr marL="0" indent="0" algn="l" defTabSz="914400" rtl="0" eaLnBrk="1" latinLnBrk="0" hangingPunct="1">
              <a:lnSpc>
                <a:spcPct val="96000"/>
              </a:lnSpc>
              <a:spcBef>
                <a:spcPts val="900"/>
              </a:spcBef>
              <a:buClr>
                <a:schemeClr val="accent1"/>
              </a:buClr>
              <a:buFont typeface="Arial" panose="020B0604020202020204" pitchFamily="34" charset="0"/>
              <a:buNone/>
              <a:defRPr lang="en-US" sz="18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F5D4B48B-E76F-C741-9782-4ED95F72B32C}"/>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8" name="Footer Placeholder 2">
            <a:extLst>
              <a:ext uri="{FF2B5EF4-FFF2-40B4-BE49-F238E27FC236}">
                <a16:creationId xmlns:a16="http://schemas.microsoft.com/office/drawing/2014/main" id="{AFBDF98F-682D-5F42-8AA2-446A044E7BE1}"/>
              </a:ext>
            </a:extLst>
          </p:cNvPr>
          <p:cNvSpPr>
            <a:spLocks noGrp="1"/>
          </p:cNvSpPr>
          <p:nvPr>
            <p:ph type="ftr" sz="quarter" idx="3"/>
          </p:nvPr>
        </p:nvSpPr>
        <p:spPr>
          <a:xfrm>
            <a:off x="495299" y="6531676"/>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6131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B1F7-90FE-4E45-AE1D-CC54EF3218EA}"/>
              </a:ext>
            </a:extLst>
          </p:cNvPr>
          <p:cNvSpPr>
            <a:spLocks noGrp="1"/>
          </p:cNvSpPr>
          <p:nvPr>
            <p:ph type="title"/>
          </p:nvPr>
        </p:nvSpPr>
        <p:spPr>
          <a:xfrm>
            <a:off x="495300" y="575576"/>
            <a:ext cx="11187112" cy="429028"/>
          </a:xfrm>
        </p:spPr>
        <p:txBody>
          <a:bodyPr/>
          <a:lstStyle/>
          <a:p>
            <a:r>
              <a:rPr lang="en-US"/>
              <a:t>Click to edit Master title style</a:t>
            </a:r>
            <a:endParaRPr lang="en-US" dirty="0"/>
          </a:p>
        </p:txBody>
      </p:sp>
      <p:sp>
        <p:nvSpPr>
          <p:cNvPr id="10" name="Content Placeholder 4">
            <a:extLst>
              <a:ext uri="{FF2B5EF4-FFF2-40B4-BE49-F238E27FC236}">
                <a16:creationId xmlns:a16="http://schemas.microsoft.com/office/drawing/2014/main" id="{FAB2FACB-F5E1-4405-9E84-CD76D7A47BD6}"/>
              </a:ext>
            </a:extLst>
          </p:cNvPr>
          <p:cNvSpPr>
            <a:spLocks noGrp="1"/>
          </p:cNvSpPr>
          <p:nvPr>
            <p:ph sz="quarter" idx="14"/>
          </p:nvPr>
        </p:nvSpPr>
        <p:spPr>
          <a:xfrm>
            <a:off x="495300" y="1719072"/>
            <a:ext cx="11187112"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a:extLst>
              <a:ext uri="{FF2B5EF4-FFF2-40B4-BE49-F238E27FC236}">
                <a16:creationId xmlns:a16="http://schemas.microsoft.com/office/drawing/2014/main" id="{987CC11A-8DA4-4916-8DFB-F437A992D5D0}"/>
              </a:ext>
            </a:extLst>
          </p:cNvPr>
          <p:cNvSpPr>
            <a:spLocks noGrp="1"/>
          </p:cNvSpPr>
          <p:nvPr>
            <p:ph type="subTitle" idx="1"/>
          </p:nvPr>
        </p:nvSpPr>
        <p:spPr>
          <a:xfrm>
            <a:off x="494189" y="1088135"/>
            <a:ext cx="11188223" cy="274320"/>
          </a:xfrm>
          <a:prstGeom prst="rect">
            <a:avLst/>
          </a:prstGeom>
        </p:spPr>
        <p:txBody>
          <a:bodyPr>
            <a:spAutoFit/>
          </a:bodyPr>
          <a:lstStyle>
            <a:lvl1pPr marL="0" indent="0" algn="l" defTabSz="914400" rtl="0" eaLnBrk="1" latinLnBrk="0" hangingPunct="1">
              <a:lnSpc>
                <a:spcPct val="96000"/>
              </a:lnSpc>
              <a:spcBef>
                <a:spcPts val="900"/>
              </a:spcBef>
              <a:buClr>
                <a:schemeClr val="accent1"/>
              </a:buClr>
              <a:buFont typeface="Arial" panose="020B0604020202020204" pitchFamily="34" charset="0"/>
              <a:buNone/>
              <a:defRPr lang="en-US" sz="18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A1439B72-5EB7-AF43-9235-87E717E67531}"/>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8" name="Footer Placeholder 2">
            <a:extLst>
              <a:ext uri="{FF2B5EF4-FFF2-40B4-BE49-F238E27FC236}">
                <a16:creationId xmlns:a16="http://schemas.microsoft.com/office/drawing/2014/main" id="{9321F8FC-52F9-A74E-B5B2-7216FBC3A419}"/>
              </a:ext>
            </a:extLst>
          </p:cNvPr>
          <p:cNvSpPr>
            <a:spLocks noGrp="1"/>
          </p:cNvSpPr>
          <p:nvPr>
            <p:ph type="ftr" sz="quarter" idx="3"/>
          </p:nvPr>
        </p:nvSpPr>
        <p:spPr>
          <a:xfrm>
            <a:off x="495299" y="6531676"/>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245363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ight Blu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EAE5D0-9BB5-4EB8-B2B1-42226863B63D}"/>
              </a:ext>
            </a:extLst>
          </p:cNvPr>
          <p:cNvGrpSpPr/>
          <p:nvPr userDrawn="1"/>
        </p:nvGrpSpPr>
        <p:grpSpPr>
          <a:xfrm>
            <a:off x="-1" y="-3"/>
            <a:ext cx="9779986" cy="6167628"/>
            <a:chOff x="-1" y="-3"/>
            <a:chExt cx="977998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dirty="0">
                <a:ln>
                  <a:noFill/>
                </a:ln>
                <a:solidFill>
                  <a:srgbClr val="FFFFFF"/>
                </a:solidFill>
                <a:effectLst/>
                <a:uLnTx/>
                <a:uFillTx/>
                <a:latin typeface="Microsoft Sans Serif"/>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265179" y="1"/>
              <a:ext cx="514806" cy="6167623"/>
            </a:xfrm>
            <a:prstGeom prst="round1Rect">
              <a:avLst>
                <a:gd name="adj" fmla="val 25331"/>
              </a:avLst>
            </a:prstGeom>
            <a:gradFill flip="none" rotWithShape="1">
              <a:gsLst>
                <a:gs pos="100000">
                  <a:schemeClr val="accent1">
                    <a:lumMod val="75000"/>
                    <a:alpha val="50000"/>
                  </a:schemeClr>
                </a:gs>
                <a:gs pos="40000">
                  <a:srgbClr val="B0C6FF">
                    <a:alpha val="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accent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7" name="first shadow">
              <a:extLst>
                <a:ext uri="{FF2B5EF4-FFF2-40B4-BE49-F238E27FC236}">
                  <a16:creationId xmlns:a16="http://schemas.microsoft.com/office/drawing/2014/main" id="{C934CF1E-FF30-4CBB-9F82-A5A64F40A1ED}"/>
                </a:ext>
              </a:extLst>
            </p:cNvPr>
            <p:cNvSpPr/>
            <p:nvPr/>
          </p:nvSpPr>
          <p:spPr bwMode="gray">
            <a:xfrm flipV="1">
              <a:off x="7771339" y="0"/>
              <a:ext cx="735836" cy="5477242"/>
            </a:xfrm>
            <a:prstGeom prst="round1Rect">
              <a:avLst>
                <a:gd name="adj" fmla="val 17346"/>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055035"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6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7" name="Freeform 5">
            <a:extLst>
              <a:ext uri="{FF2B5EF4-FFF2-40B4-BE49-F238E27FC236}">
                <a16:creationId xmlns:a16="http://schemas.microsoft.com/office/drawing/2014/main" id="{DE4B2BCE-8AE1-43E3-B178-AF8DE6F44482}"/>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3" name="Title 2">
            <a:extLst>
              <a:ext uri="{FF2B5EF4-FFF2-40B4-BE49-F238E27FC236}">
                <a16:creationId xmlns:a16="http://schemas.microsoft.com/office/drawing/2014/main" id="{3EB0BD3E-DA13-45AB-BAE1-25767D7B24A2}"/>
              </a:ext>
            </a:extLst>
          </p:cNvPr>
          <p:cNvSpPr>
            <a:spLocks noGrp="1"/>
          </p:cNvSpPr>
          <p:nvPr>
            <p:ph type="title"/>
          </p:nvPr>
        </p:nvSpPr>
        <p:spPr bwMode="gray">
          <a:xfrm>
            <a:off x="431638" y="2256890"/>
            <a:ext cx="7415930" cy="1820755"/>
          </a:xfrm>
        </p:spPr>
        <p:txBody>
          <a:bodyPr wrap="square">
            <a:spAutoFit/>
          </a:bodyPr>
          <a:lstStyle>
            <a:lvl1pPr>
              <a:lnSpc>
                <a:spcPct val="87000"/>
              </a:lnSpc>
              <a:defRPr sz="6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27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02C8A-139B-42AA-8D3F-9C22C81198B9}"/>
              </a:ext>
            </a:extLst>
          </p:cNvPr>
          <p:cNvSpPr>
            <a:spLocks noGrp="1"/>
          </p:cNvSpPr>
          <p:nvPr>
            <p:ph type="title"/>
          </p:nvPr>
        </p:nvSpPr>
        <p:spPr/>
        <p:txBody>
          <a:bodyPr/>
          <a:lstStyle/>
          <a:p>
            <a:r>
              <a:rPr lang="en-US"/>
              <a:t>Click to edit Master title style</a:t>
            </a:r>
          </a:p>
        </p:txBody>
      </p:sp>
      <p:sp>
        <p:nvSpPr>
          <p:cNvPr id="12" name="Content Placeholder 4">
            <a:extLst>
              <a:ext uri="{FF2B5EF4-FFF2-40B4-BE49-F238E27FC236}">
                <a16:creationId xmlns:a16="http://schemas.microsoft.com/office/drawing/2014/main" id="{AF19BEBD-2928-4786-BEF4-FBBB3E677273}"/>
              </a:ext>
            </a:extLst>
          </p:cNvPr>
          <p:cNvSpPr>
            <a:spLocks noGrp="1"/>
          </p:cNvSpPr>
          <p:nvPr>
            <p:ph sz="quarter" idx="16"/>
          </p:nvPr>
        </p:nvSpPr>
        <p:spPr>
          <a:xfrm>
            <a:off x="495299" y="1719072"/>
            <a:ext cx="5466587"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D7EE507B-4794-44AC-A49E-5EA7EBB11625}"/>
              </a:ext>
            </a:extLst>
          </p:cNvPr>
          <p:cNvSpPr>
            <a:spLocks noGrp="1"/>
          </p:cNvSpPr>
          <p:nvPr>
            <p:ph sz="quarter" idx="17"/>
          </p:nvPr>
        </p:nvSpPr>
        <p:spPr>
          <a:xfrm>
            <a:off x="6215825" y="1719072"/>
            <a:ext cx="5466587"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59254D1F-E01C-4A77-9600-A795D1694810}"/>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extBox 7">
            <a:extLst>
              <a:ext uri="{FF2B5EF4-FFF2-40B4-BE49-F238E27FC236}">
                <a16:creationId xmlns:a16="http://schemas.microsoft.com/office/drawing/2014/main" id="{73F562B6-6782-DF40-A0DE-4284E33F42CE}"/>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0" name="Footer Placeholder 2">
            <a:extLst>
              <a:ext uri="{FF2B5EF4-FFF2-40B4-BE49-F238E27FC236}">
                <a16:creationId xmlns:a16="http://schemas.microsoft.com/office/drawing/2014/main" id="{4C4C0399-C533-E645-93BA-DB35C1BE5621}"/>
              </a:ext>
            </a:extLst>
          </p:cNvPr>
          <p:cNvSpPr>
            <a:spLocks noGrp="1"/>
          </p:cNvSpPr>
          <p:nvPr>
            <p:ph type="ftr" sz="quarter" idx="3"/>
          </p:nvPr>
        </p:nvSpPr>
        <p:spPr>
          <a:xfrm>
            <a:off x="495299" y="6531676"/>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12516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8C327-DEE2-459B-8C84-74C50D49DB4E}"/>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50F9D0A8-20C5-41C2-8A23-1A7CCDCDBA4A}"/>
              </a:ext>
            </a:extLst>
          </p:cNvPr>
          <p:cNvSpPr>
            <a:spLocks noGrp="1"/>
          </p:cNvSpPr>
          <p:nvPr>
            <p:ph sz="quarter" idx="18"/>
          </p:nvPr>
        </p:nvSpPr>
        <p:spPr>
          <a:xfrm>
            <a:off x="495300" y="1719072"/>
            <a:ext cx="3566160"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9BE2B26-0354-43FC-B500-68FC84B40876}"/>
              </a:ext>
            </a:extLst>
          </p:cNvPr>
          <p:cNvSpPr>
            <a:spLocks noGrp="1"/>
          </p:cNvSpPr>
          <p:nvPr>
            <p:ph sz="quarter" idx="19"/>
          </p:nvPr>
        </p:nvSpPr>
        <p:spPr>
          <a:xfrm>
            <a:off x="4312920" y="1719072"/>
            <a:ext cx="3566160"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D85C0699-4F77-4570-8280-EBE59E071A40}"/>
              </a:ext>
            </a:extLst>
          </p:cNvPr>
          <p:cNvSpPr>
            <a:spLocks noGrp="1"/>
          </p:cNvSpPr>
          <p:nvPr>
            <p:ph sz="quarter" idx="20"/>
          </p:nvPr>
        </p:nvSpPr>
        <p:spPr>
          <a:xfrm>
            <a:off x="8116252" y="1719072"/>
            <a:ext cx="3566160" cy="4681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Subtitle">
            <a:extLst>
              <a:ext uri="{FF2B5EF4-FFF2-40B4-BE49-F238E27FC236}">
                <a16:creationId xmlns:a16="http://schemas.microsoft.com/office/drawing/2014/main" id="{0A02D598-0894-4B6B-89A6-48B8073C9D11}"/>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C899B315-BB8D-E741-94F2-E658DCFEF894}"/>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0" name="Footer Placeholder 2">
            <a:extLst>
              <a:ext uri="{FF2B5EF4-FFF2-40B4-BE49-F238E27FC236}">
                <a16:creationId xmlns:a16="http://schemas.microsoft.com/office/drawing/2014/main" id="{2D914410-8B47-874F-B2F6-3CAA401EF25A}"/>
              </a:ext>
            </a:extLst>
          </p:cNvPr>
          <p:cNvSpPr>
            <a:spLocks noGrp="1"/>
          </p:cNvSpPr>
          <p:nvPr>
            <p:ph type="ftr" sz="quarter" idx="3"/>
          </p:nvPr>
        </p:nvSpPr>
        <p:spPr>
          <a:xfrm>
            <a:off x="495299" y="6531676"/>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161393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elf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CF7413-427B-4F07-806F-E831FB15B742}"/>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95299" y="5607050"/>
            <a:ext cx="11186159" cy="929054"/>
          </a:xfrm>
          <a:prstGeom prst="rect">
            <a:avLst/>
          </a:prstGeo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6018C051-C8ED-490A-8420-0B33C7EBC95D}"/>
              </a:ext>
            </a:extLst>
          </p:cNvPr>
          <p:cNvSpPr>
            <a:spLocks noGrp="1"/>
          </p:cNvSpPr>
          <p:nvPr>
            <p:ph type="title"/>
          </p:nvPr>
        </p:nvSpPr>
        <p:spPr/>
        <p:txBody>
          <a:bodyPr/>
          <a:lstStyle/>
          <a:p>
            <a:r>
              <a:rPr lang="en-US"/>
              <a:t>Click to edit Master title style</a:t>
            </a:r>
          </a:p>
        </p:txBody>
      </p:sp>
      <p:sp>
        <p:nvSpPr>
          <p:cNvPr id="15" name="Content Placeholder 4">
            <a:extLst>
              <a:ext uri="{FF2B5EF4-FFF2-40B4-BE49-F238E27FC236}">
                <a16:creationId xmlns:a16="http://schemas.microsoft.com/office/drawing/2014/main" id="{79BAC33F-C2B1-4F90-8D6A-FE73B82B3A96}"/>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a:extLst>
              <a:ext uri="{FF2B5EF4-FFF2-40B4-BE49-F238E27FC236}">
                <a16:creationId xmlns:a16="http://schemas.microsoft.com/office/drawing/2014/main" id="{367C7EAB-A60F-4055-BBCB-DA0E8A0A79F2}"/>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Box 13">
            <a:extLst>
              <a:ext uri="{FF2B5EF4-FFF2-40B4-BE49-F238E27FC236}">
                <a16:creationId xmlns:a16="http://schemas.microsoft.com/office/drawing/2014/main" id="{AC559BB9-278E-F04B-8A75-E2D4B5264EC4}"/>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7" name="Footer Placeholder 2">
            <a:extLst>
              <a:ext uri="{FF2B5EF4-FFF2-40B4-BE49-F238E27FC236}">
                <a16:creationId xmlns:a16="http://schemas.microsoft.com/office/drawing/2014/main" id="{5C6CE7CA-0D02-1147-A27A-9A1DE7587B89}"/>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415829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elf Light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EBDE72-AAC3-4FD4-B63C-6EC864078FC7}"/>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95299" y="5607050"/>
            <a:ext cx="11186159" cy="929054"/>
          </a:xfrm>
          <a:prstGeom prst="rect">
            <a:avLst/>
          </a:prstGeo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0772DE95-5F40-4C88-9E16-D7F56635871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D67D4D28-7220-4DBF-B84F-7522AA7B5C1B}"/>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4E07DCE0-7EB1-456A-B894-0D5496B16D5E}"/>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8820FD8A-8603-4176-922E-40B95479EA99}"/>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Box 16">
            <a:extLst>
              <a:ext uri="{FF2B5EF4-FFF2-40B4-BE49-F238E27FC236}">
                <a16:creationId xmlns:a16="http://schemas.microsoft.com/office/drawing/2014/main" id="{6ACA876A-90AF-AC41-99F2-21D138B0BA39}"/>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8" name="Footer Placeholder 2">
            <a:extLst>
              <a:ext uri="{FF2B5EF4-FFF2-40B4-BE49-F238E27FC236}">
                <a16:creationId xmlns:a16="http://schemas.microsoft.com/office/drawing/2014/main" id="{66D1FB33-90EE-634F-B350-D3D695BCA796}"/>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41576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helf Teal">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64726C-A8F1-44A2-A682-1C3A6ED5EF31}"/>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94189" y="5607050"/>
            <a:ext cx="11187270" cy="929054"/>
          </a:xfrm>
          <a:prstGeom prst="rect">
            <a:avLst/>
          </a:prstGeo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A01FA77F-3D40-4DEB-9A7F-D3D4CF616BD2}"/>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4">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4">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F30F1C18-7699-4A7F-B63A-CD243921F051}"/>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6B31CF51-940B-40E8-B469-4A0DD89E624F}"/>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5495F504-4F4A-4408-BBF6-D0CB39AE6B92}"/>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TextBox 18">
            <a:extLst>
              <a:ext uri="{FF2B5EF4-FFF2-40B4-BE49-F238E27FC236}">
                <a16:creationId xmlns:a16="http://schemas.microsoft.com/office/drawing/2014/main" id="{FA551EC4-3A0C-0249-B800-C7437A47B302}"/>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20" name="Footer Placeholder 2">
            <a:extLst>
              <a:ext uri="{FF2B5EF4-FFF2-40B4-BE49-F238E27FC236}">
                <a16:creationId xmlns:a16="http://schemas.microsoft.com/office/drawing/2014/main" id="{E0BDC79B-BABA-AB47-A997-882917F87989}"/>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423739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elf Nickel">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911860-7298-45AC-AFD0-88B4C50A80EC}"/>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6">
                <a:lumMod val="40000"/>
                <a:lumOff val="6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94189" y="5607050"/>
            <a:ext cx="11187270" cy="929054"/>
          </a:xfrm>
          <a:prstGeom prst="rect">
            <a:avLst/>
          </a:prstGeom>
        </p:spPr>
        <p:txBody>
          <a:bodyPr anchor="ctr"/>
          <a:lstStyle>
            <a:lvl1pPr marL="0" indent="0">
              <a:lnSpc>
                <a:spcPct val="89000"/>
              </a:lnSpc>
              <a:spcBef>
                <a:spcPts val="0"/>
              </a:spcBef>
              <a:spcAft>
                <a:spcPts val="1200"/>
              </a:spcAft>
              <a:buNone/>
              <a:defRPr sz="2800">
                <a:solidFill>
                  <a:schemeClr val="tx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A01FA77F-3D40-4DEB-9A7F-D3D4CF616BD2}"/>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400F72C1-5B61-488A-BE0B-3D3264703941}"/>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7E596D39-9FB6-4C53-A7F5-7483E69CDED2}"/>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6A648C02-9470-473A-B31D-274A93FF1D9C}"/>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01069D47-95DE-5F43-B272-150944773442}"/>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7" name="Footer Placeholder 2">
            <a:extLst>
              <a:ext uri="{FF2B5EF4-FFF2-40B4-BE49-F238E27FC236}">
                <a16:creationId xmlns:a16="http://schemas.microsoft.com/office/drawing/2014/main" id="{5D63FB4A-382E-F548-A61B-40F9CE4F3BFC}"/>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38873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elf Gun Metal">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77029C-3353-4ACD-947C-766B21BA6603}"/>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95299" y="5607050"/>
            <a:ext cx="11186159" cy="929054"/>
          </a:xfrm>
          <a:prstGeom prst="rect">
            <a:avLst/>
          </a:prstGeo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5B138D84-381C-4F04-90C0-74D8D751D69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BD0318B4-6B51-4F6A-94BE-C72B04D42563}"/>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87440954-896A-4F1B-AEBA-4E4DBC73ED90}"/>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123382FB-35E4-4970-94A3-EDD49E681D64}"/>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79E7C4C0-37A7-6743-B135-4EE7B5A1BDFD}"/>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7" name="Footer Placeholder 2">
            <a:extLst>
              <a:ext uri="{FF2B5EF4-FFF2-40B4-BE49-F238E27FC236}">
                <a16:creationId xmlns:a16="http://schemas.microsoft.com/office/drawing/2014/main" id="{84DDA07D-0C7E-5C4B-A889-AE1EFB322845}"/>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143816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elf Midn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69AADC-D1FA-4953-9861-AF854AF4F385}"/>
              </a:ext>
            </a:extLst>
          </p:cNvPr>
          <p:cNvGrpSpPr/>
          <p:nvPr userDrawn="1"/>
        </p:nvGrpSpPr>
        <p:grpSpPr>
          <a:xfrm>
            <a:off x="-1855" y="5312740"/>
            <a:ext cx="12195710" cy="1545260"/>
            <a:chOff x="-1855" y="5312733"/>
            <a:chExt cx="12195710" cy="154526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tx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3" y="-536376"/>
              <a:ext cx="493775" cy="12191993"/>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95299" y="5607050"/>
            <a:ext cx="11186159" cy="929054"/>
          </a:xfrm>
          <a:prstGeom prst="rect">
            <a:avLst/>
          </a:prstGeo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5B138D84-381C-4F04-90C0-74D8D751D69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CE07AFB8-3706-418A-9C57-68819BDA292D}"/>
              </a:ext>
            </a:extLst>
          </p:cNvPr>
          <p:cNvSpPr>
            <a:spLocks noGrp="1"/>
          </p:cNvSpPr>
          <p:nvPr>
            <p:ph type="title"/>
          </p:nvPr>
        </p:nvSpPr>
        <p:spPr/>
        <p:txBody>
          <a:bodyPr/>
          <a:lstStyle/>
          <a:p>
            <a:r>
              <a:rPr lang="en-US"/>
              <a:t>Click to edit Master title style</a:t>
            </a:r>
          </a:p>
        </p:txBody>
      </p:sp>
      <p:sp>
        <p:nvSpPr>
          <p:cNvPr id="14" name="Content Placeholder 4">
            <a:extLst>
              <a:ext uri="{FF2B5EF4-FFF2-40B4-BE49-F238E27FC236}">
                <a16:creationId xmlns:a16="http://schemas.microsoft.com/office/drawing/2014/main" id="{E9F6828D-39BF-4AE8-BBB6-8AEEC2923DA5}"/>
              </a:ext>
            </a:extLst>
          </p:cNvPr>
          <p:cNvSpPr>
            <a:spLocks noGrp="1"/>
          </p:cNvSpPr>
          <p:nvPr>
            <p:ph sz="quarter" idx="14"/>
          </p:nvPr>
        </p:nvSpPr>
        <p:spPr>
          <a:xfrm>
            <a:off x="495300" y="1719072"/>
            <a:ext cx="11187112" cy="3079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3F36228C-E8D4-4505-84AF-8F6E66215BE6}"/>
              </a:ext>
            </a:extLst>
          </p:cNvPr>
          <p:cNvSpPr>
            <a:spLocks noGrp="1"/>
          </p:cNvSpPr>
          <p:nvPr>
            <p:ph type="subTitle" idx="1"/>
          </p:nvPr>
        </p:nvSpPr>
        <p:spPr>
          <a:xfrm>
            <a:off x="494189" y="1088136"/>
            <a:ext cx="11188223" cy="265907"/>
          </a:xfrm>
          <a:prstGeom prst="rect">
            <a:avLst/>
          </a:prstGeom>
        </p:spPr>
        <p:txBody>
          <a:bodyPr>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AE90876F-8478-FE41-8A3D-8DC71D828818}"/>
              </a:ext>
            </a:extLst>
          </p:cNvPr>
          <p:cNvSpPr txBox="1"/>
          <p:nvPr userDrawn="1"/>
        </p:nvSpPr>
        <p:spPr>
          <a:xfrm>
            <a:off x="6915909" y="5092687"/>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
        <p:nvSpPr>
          <p:cNvPr id="17" name="Footer Placeholder 2">
            <a:extLst>
              <a:ext uri="{FF2B5EF4-FFF2-40B4-BE49-F238E27FC236}">
                <a16:creationId xmlns:a16="http://schemas.microsoft.com/office/drawing/2014/main" id="{3274AEB1-9C83-1E4E-BE22-4F1095D89963}"/>
              </a:ext>
            </a:extLst>
          </p:cNvPr>
          <p:cNvSpPr>
            <a:spLocks noGrp="1"/>
          </p:cNvSpPr>
          <p:nvPr>
            <p:ph type="ftr" sz="quarter" idx="3"/>
          </p:nvPr>
        </p:nvSpPr>
        <p:spPr>
          <a:xfrm>
            <a:off x="495299" y="5090249"/>
            <a:ext cx="5954053"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2869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3"/>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980ADE19-913D-47A0-B4F2-710200103A3F}"/>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F0C5CF58-2DC9-4B23-82BD-713A6628DCFA}"/>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97198799-C3BB-4526-8E3A-F87ABC102ED3}"/>
              </a:ext>
            </a:extLst>
          </p:cNvPr>
          <p:cNvSpPr>
            <a:spLocks noGrp="1"/>
          </p:cNvSpPr>
          <p:nvPr>
            <p:ph type="title"/>
          </p:nvPr>
        </p:nvSpPr>
        <p:spPr>
          <a:xfrm>
            <a:off x="495300" y="146549"/>
            <a:ext cx="5111495" cy="858055"/>
          </a:xfrm>
        </p:spPr>
        <p:txBody>
          <a:bodyPr>
            <a:spAutoFit/>
          </a:bodyPr>
          <a:lstStyle/>
          <a:p>
            <a:r>
              <a:rPr lang="en-US"/>
              <a:t>Click to edit Master title style</a:t>
            </a:r>
          </a:p>
        </p:txBody>
      </p:sp>
      <p:sp>
        <p:nvSpPr>
          <p:cNvPr id="23" name="Content Placeholder 4">
            <a:extLst>
              <a:ext uri="{FF2B5EF4-FFF2-40B4-BE49-F238E27FC236}">
                <a16:creationId xmlns:a16="http://schemas.microsoft.com/office/drawing/2014/main" id="{9F249DEF-717D-473E-B4EB-D95F63238AC7}"/>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Subtitle">
            <a:extLst>
              <a:ext uri="{FF2B5EF4-FFF2-40B4-BE49-F238E27FC236}">
                <a16:creationId xmlns:a16="http://schemas.microsoft.com/office/drawing/2014/main" id="{39D73410-E4CA-4A76-940E-3C423D8C9766}"/>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TextBox 19">
            <a:extLst>
              <a:ext uri="{FF2B5EF4-FFF2-40B4-BE49-F238E27FC236}">
                <a16:creationId xmlns:a16="http://schemas.microsoft.com/office/drawing/2014/main" id="{E99DCDAD-D04A-4C13-BA71-BFF1C0F0BDED}"/>
              </a:ext>
            </a:extLst>
          </p:cNvPr>
          <p:cNvSpPr txBox="1"/>
          <p:nvPr userDrawn="1"/>
        </p:nvSpPr>
        <p:spPr>
          <a:xfrm>
            <a:off x="6583680" y="6555402"/>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11534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AF46489A-6582-41AC-A2D4-9439A77D62A3}"/>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F8FDABDB-EFAA-43E9-B631-2683EEC8D15D}"/>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0513DCD4-4A2F-4987-802E-E8BA4E29238D}"/>
              </a:ext>
            </a:extLst>
          </p:cNvPr>
          <p:cNvSpPr>
            <a:spLocks noGrp="1"/>
          </p:cNvSpPr>
          <p:nvPr>
            <p:ph type="title"/>
          </p:nvPr>
        </p:nvSpPr>
        <p:spPr>
          <a:xfrm>
            <a:off x="495301" y="146549"/>
            <a:ext cx="5111494" cy="858055"/>
          </a:xfrm>
        </p:spPr>
        <p:txBody>
          <a:bodyPr>
            <a:spAutoFit/>
          </a:bodyPr>
          <a:lstStyle/>
          <a:p>
            <a:r>
              <a:rPr lang="en-US"/>
              <a:t>Click to edit Master title style</a:t>
            </a:r>
            <a:endParaRPr lang="en-US" dirty="0"/>
          </a:p>
        </p:txBody>
      </p:sp>
      <p:sp>
        <p:nvSpPr>
          <p:cNvPr id="20" name="Content Placeholder 4">
            <a:extLst>
              <a:ext uri="{FF2B5EF4-FFF2-40B4-BE49-F238E27FC236}">
                <a16:creationId xmlns:a16="http://schemas.microsoft.com/office/drawing/2014/main" id="{C2365482-1B10-4CB8-9586-A1C30E739DDE}"/>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ubtitle">
            <a:extLst>
              <a:ext uri="{FF2B5EF4-FFF2-40B4-BE49-F238E27FC236}">
                <a16:creationId xmlns:a16="http://schemas.microsoft.com/office/drawing/2014/main" id="{7CCB0487-21B8-4B05-8AB0-7E85B0145886}"/>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TextBox 20">
            <a:extLst>
              <a:ext uri="{FF2B5EF4-FFF2-40B4-BE49-F238E27FC236}">
                <a16:creationId xmlns:a16="http://schemas.microsoft.com/office/drawing/2014/main" id="{18EABDEF-507C-4541-A264-56BD4BA8A755}"/>
              </a:ext>
            </a:extLst>
          </p:cNvPr>
          <p:cNvSpPr txBox="1"/>
          <p:nvPr userDrawn="1"/>
        </p:nvSpPr>
        <p:spPr>
          <a:xfrm>
            <a:off x="6583680" y="6534114"/>
            <a:ext cx="4911921"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20000"/>
                    <a:lumOff val="8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8768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Tea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120CCC-109C-4E5C-B306-EFDD6AA78641}"/>
              </a:ext>
            </a:extLst>
          </p:cNvPr>
          <p:cNvGrpSpPr/>
          <p:nvPr userDrawn="1"/>
        </p:nvGrpSpPr>
        <p:grpSpPr>
          <a:xfrm>
            <a:off x="-1" y="-3"/>
            <a:ext cx="9779986" cy="6167628"/>
            <a:chOff x="-1" y="-3"/>
            <a:chExt cx="977998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528020" y="2"/>
              <a:ext cx="251965" cy="6167623"/>
            </a:xfrm>
            <a:prstGeom prst="round1Rect">
              <a:avLst>
                <a:gd name="adj" fmla="val 50000"/>
              </a:avLst>
            </a:prstGeom>
            <a:gradFill flip="none" rotWithShape="1">
              <a:gsLst>
                <a:gs pos="100000">
                  <a:schemeClr val="accent3">
                    <a:lumMod val="50000"/>
                    <a:alpha val="65000"/>
                  </a:schemeClr>
                </a:gs>
                <a:gs pos="0">
                  <a:schemeClr val="accent3">
                    <a:lumMod val="60000"/>
                    <a:lumOff val="40000"/>
                    <a:alpha val="0"/>
                  </a:schemeClr>
                </a:gs>
                <a:gs pos="60000">
                  <a:schemeClr val="accent3">
                    <a:lumMod val="50000"/>
                    <a:alpha val="28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accent3"/>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13" name="first shadow">
              <a:extLst>
                <a:ext uri="{FF2B5EF4-FFF2-40B4-BE49-F238E27FC236}">
                  <a16:creationId xmlns:a16="http://schemas.microsoft.com/office/drawing/2014/main" id="{04A8C0BE-7856-4CA4-8492-3CB665CE0716}"/>
                </a:ext>
              </a:extLst>
            </p:cNvPr>
            <p:cNvSpPr/>
            <p:nvPr userDrawn="1"/>
          </p:nvSpPr>
          <p:spPr bwMode="gray">
            <a:xfrm flipV="1">
              <a:off x="8035728" y="0"/>
              <a:ext cx="471447" cy="5477240"/>
            </a:xfrm>
            <a:prstGeom prst="round1Rect">
              <a:avLst>
                <a:gd name="adj" fmla="val 27232"/>
              </a:avLst>
            </a:prstGeom>
            <a:gradFill flip="none" rotWithShape="1">
              <a:gsLst>
                <a:gs pos="39000">
                  <a:srgbClr val="3493A3">
                    <a:alpha val="58000"/>
                  </a:srgbClr>
                </a:gs>
                <a:gs pos="68000">
                  <a:schemeClr val="accent4">
                    <a:lumMod val="50000"/>
                  </a:schemeClr>
                </a:gs>
                <a:gs pos="0">
                  <a:schemeClr val="accent3">
                    <a:alpha val="0"/>
                  </a:schemeClr>
                </a:gs>
                <a:gs pos="100000">
                  <a:schemeClr val="accent3">
                    <a:lumMod val="50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069525"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6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5" name="Freeform 5">
            <a:extLst>
              <a:ext uri="{FF2B5EF4-FFF2-40B4-BE49-F238E27FC236}">
                <a16:creationId xmlns:a16="http://schemas.microsoft.com/office/drawing/2014/main" id="{10F45CAB-6C78-42FD-A10C-D8E2F32FE977}"/>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4" name="Title 2">
            <a:extLst>
              <a:ext uri="{FF2B5EF4-FFF2-40B4-BE49-F238E27FC236}">
                <a16:creationId xmlns:a16="http://schemas.microsoft.com/office/drawing/2014/main" id="{B4A69CDC-C3E8-42CD-A432-E856010C76D8}"/>
              </a:ext>
            </a:extLst>
          </p:cNvPr>
          <p:cNvSpPr>
            <a:spLocks noGrp="1"/>
          </p:cNvSpPr>
          <p:nvPr>
            <p:ph type="title"/>
          </p:nvPr>
        </p:nvSpPr>
        <p:spPr bwMode="gray">
          <a:xfrm>
            <a:off x="431638" y="2194052"/>
            <a:ext cx="7415930" cy="1883593"/>
          </a:xfrm>
        </p:spPr>
        <p:txBody>
          <a:bodyPr wrap="square">
            <a:spAutoFit/>
          </a:bodyPr>
          <a:lstStyle>
            <a:lvl1pPr>
              <a:lnSpc>
                <a:spcPct val="87000"/>
              </a:lnSpc>
              <a:defRPr sz="6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9360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fty Fifty Te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0CD5C0B0-7F8C-4A58-AD9D-772D90209742}"/>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50F9C47B-623B-44C7-9C7F-1F500BFC4F8F}"/>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4">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4">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797F70B6-DCBF-4F5D-B095-EE85957F998D}"/>
              </a:ext>
            </a:extLst>
          </p:cNvPr>
          <p:cNvSpPr>
            <a:spLocks noGrp="1"/>
          </p:cNvSpPr>
          <p:nvPr>
            <p:ph type="title"/>
          </p:nvPr>
        </p:nvSpPr>
        <p:spPr>
          <a:xfrm>
            <a:off x="495300" y="146549"/>
            <a:ext cx="5111495" cy="858055"/>
          </a:xfrm>
        </p:spPr>
        <p:txBody>
          <a:bodyPr>
            <a:spAutoFit/>
          </a:bodyPr>
          <a:lstStyle/>
          <a:p>
            <a:r>
              <a:rPr lang="en-US"/>
              <a:t>Click to edit Master title style</a:t>
            </a:r>
            <a:endParaRPr lang="en-US" dirty="0"/>
          </a:p>
        </p:txBody>
      </p:sp>
      <p:sp>
        <p:nvSpPr>
          <p:cNvPr id="20" name="Content Placeholder 4">
            <a:extLst>
              <a:ext uri="{FF2B5EF4-FFF2-40B4-BE49-F238E27FC236}">
                <a16:creationId xmlns:a16="http://schemas.microsoft.com/office/drawing/2014/main" id="{B866DC54-C2B3-4A00-A4F2-854B87924E45}"/>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ubtitle">
            <a:extLst>
              <a:ext uri="{FF2B5EF4-FFF2-40B4-BE49-F238E27FC236}">
                <a16:creationId xmlns:a16="http://schemas.microsoft.com/office/drawing/2014/main" id="{F989A584-2589-4972-84AE-BF0947D9FF0B}"/>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TextBox 20">
            <a:extLst>
              <a:ext uri="{FF2B5EF4-FFF2-40B4-BE49-F238E27FC236}">
                <a16:creationId xmlns:a16="http://schemas.microsoft.com/office/drawing/2014/main" id="{916D0B5A-DEB0-449B-97E6-98F41A41CE8B}"/>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4">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86906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fty Fifty Nicke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tx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tx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8"/>
          </a:xfrm>
          <a:prstGeom prst="rect">
            <a:avLst/>
          </a:prstGeo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0CD5C0B0-7F8C-4A58-AD9D-772D90209742}"/>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50F9C47B-623B-44C7-9C7F-1F500BFC4F8F}"/>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076F65DF-84F6-42C7-8562-99CBDBFA5CC9}"/>
              </a:ext>
            </a:extLst>
          </p:cNvPr>
          <p:cNvSpPr>
            <a:spLocks noGrp="1"/>
          </p:cNvSpPr>
          <p:nvPr>
            <p:ph type="title"/>
          </p:nvPr>
        </p:nvSpPr>
        <p:spPr>
          <a:xfrm>
            <a:off x="495300" y="146549"/>
            <a:ext cx="5103876" cy="858055"/>
          </a:xfrm>
        </p:spPr>
        <p:txBody>
          <a:bodyPr>
            <a:spAutoFit/>
          </a:bodyPr>
          <a:lstStyle/>
          <a:p>
            <a:r>
              <a:rPr lang="en-US"/>
              <a:t>Click to edit Master title style</a:t>
            </a:r>
            <a:endParaRPr lang="en-US" dirty="0"/>
          </a:p>
        </p:txBody>
      </p:sp>
      <p:sp>
        <p:nvSpPr>
          <p:cNvPr id="20" name="Content Placeholder 4">
            <a:extLst>
              <a:ext uri="{FF2B5EF4-FFF2-40B4-BE49-F238E27FC236}">
                <a16:creationId xmlns:a16="http://schemas.microsoft.com/office/drawing/2014/main" id="{0B4106D1-A591-4047-9A15-3E7021F60D79}"/>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ubtitle">
            <a:extLst>
              <a:ext uri="{FF2B5EF4-FFF2-40B4-BE49-F238E27FC236}">
                <a16:creationId xmlns:a16="http://schemas.microsoft.com/office/drawing/2014/main" id="{34F73A9A-E297-486A-B570-0527FB1B4807}"/>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2F9F6C76-F74F-4695-8A9B-C08D5557A19B}"/>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29539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fty Fifty Gun Met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237E9D5D-BCD7-4823-97DA-E83D827E739F}"/>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B05E7361-44C3-46E4-A8A9-F1B52C8F206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493F0D21-2521-45F0-85BA-BF9803A35F17}"/>
              </a:ext>
            </a:extLst>
          </p:cNvPr>
          <p:cNvSpPr>
            <a:spLocks noGrp="1"/>
          </p:cNvSpPr>
          <p:nvPr>
            <p:ph type="title"/>
          </p:nvPr>
        </p:nvSpPr>
        <p:spPr>
          <a:xfrm>
            <a:off x="495300" y="146549"/>
            <a:ext cx="5111495" cy="858055"/>
          </a:xfrm>
        </p:spPr>
        <p:txBody>
          <a:bodyPr>
            <a:spAutoFit/>
          </a:bodyPr>
          <a:lstStyle/>
          <a:p>
            <a:r>
              <a:rPr lang="en-US"/>
              <a:t>Click to edit Master title style</a:t>
            </a:r>
            <a:endParaRPr lang="en-US" dirty="0"/>
          </a:p>
        </p:txBody>
      </p:sp>
      <p:sp>
        <p:nvSpPr>
          <p:cNvPr id="20" name="Content Placeholder 4">
            <a:extLst>
              <a:ext uri="{FF2B5EF4-FFF2-40B4-BE49-F238E27FC236}">
                <a16:creationId xmlns:a16="http://schemas.microsoft.com/office/drawing/2014/main" id="{87B5272A-CBDF-4CA9-9DE9-D4F532997B73}"/>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ubtitle">
            <a:extLst>
              <a:ext uri="{FF2B5EF4-FFF2-40B4-BE49-F238E27FC236}">
                <a16:creationId xmlns:a16="http://schemas.microsoft.com/office/drawing/2014/main" id="{B662BC0F-F076-4B55-B6A0-1AD9BE1E8237}"/>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TextBox 20">
            <a:extLst>
              <a:ext uri="{FF2B5EF4-FFF2-40B4-BE49-F238E27FC236}">
                <a16:creationId xmlns:a16="http://schemas.microsoft.com/office/drawing/2014/main" id="{A22BF64A-6B65-412A-BA0B-A57151C0FB9E}"/>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5296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fty Fifty Midnigh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83680" y="146549"/>
            <a:ext cx="5111496" cy="858055"/>
          </a:xfrm>
          <a:prstGeom prst="rect">
            <a:avLst/>
          </a:prstGeom>
        </p:spPr>
        <p:txBody>
          <a:bodyPr anchor="b">
            <a:spAutoFit/>
          </a:bodyPr>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Click to edit Master text styles</a:t>
            </a:r>
          </a:p>
        </p:txBody>
      </p:sp>
      <p:sp>
        <p:nvSpPr>
          <p:cNvPr id="17"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83680" y="1088136"/>
            <a:ext cx="5111496" cy="265907"/>
          </a:xfrm>
          <a:prstGeom prst="rect">
            <a:avLst/>
          </a:prstGeom>
        </p:spPr>
        <p:txBody>
          <a:bodyPr>
            <a:spAutoFit/>
          </a:bodyPr>
          <a:lstStyle>
            <a:lvl1pPr marL="0" indent="0">
              <a:lnSpc>
                <a:spcPct val="96000"/>
              </a:lnSpc>
              <a:spcBef>
                <a:spcPts val="900"/>
              </a:spcBef>
              <a:buNone/>
              <a:defRPr sz="18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Click to edit Master text styles</a:t>
            </a:r>
          </a:p>
        </p:txBody>
      </p:sp>
      <p:sp>
        <p:nvSpPr>
          <p:cNvPr id="18"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83680" y="1719072"/>
            <a:ext cx="5111496" cy="4681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a:extLst>
              <a:ext uri="{FF2B5EF4-FFF2-40B4-BE49-F238E27FC236}">
                <a16:creationId xmlns:a16="http://schemas.microsoft.com/office/drawing/2014/main" id="{237E9D5D-BCD7-4823-97DA-E83D827E739F}"/>
              </a:ext>
            </a:extLst>
          </p:cNvPr>
          <p:cNvSpPr>
            <a:spLocks noGrp="1"/>
          </p:cNvSpPr>
          <p:nvPr>
            <p:ph type="ftr" sz="quarter" idx="16"/>
          </p:nvPr>
        </p:nvSpPr>
        <p:spPr>
          <a:xfrm>
            <a:off x="495299" y="6532895"/>
            <a:ext cx="511149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9" name="TextBox 18">
            <a:extLst>
              <a:ext uri="{FF2B5EF4-FFF2-40B4-BE49-F238E27FC236}">
                <a16:creationId xmlns:a16="http://schemas.microsoft.com/office/drawing/2014/main" id="{B05E7361-44C3-46E4-A8A9-F1B52C8F206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CEBE69E7-5CB1-4371-A01F-1932CE10F613}"/>
              </a:ext>
            </a:extLst>
          </p:cNvPr>
          <p:cNvSpPr>
            <a:spLocks noGrp="1"/>
          </p:cNvSpPr>
          <p:nvPr>
            <p:ph type="title"/>
          </p:nvPr>
        </p:nvSpPr>
        <p:spPr>
          <a:xfrm>
            <a:off x="495300" y="146549"/>
            <a:ext cx="5111495" cy="858055"/>
          </a:xfrm>
        </p:spPr>
        <p:txBody>
          <a:bodyPr>
            <a:spAutoFit/>
          </a:bodyPr>
          <a:lstStyle/>
          <a:p>
            <a:r>
              <a:rPr lang="en-US"/>
              <a:t>Click to edit Master title style</a:t>
            </a:r>
            <a:endParaRPr lang="en-US" dirty="0"/>
          </a:p>
        </p:txBody>
      </p:sp>
      <p:sp>
        <p:nvSpPr>
          <p:cNvPr id="20" name="Content Placeholder 4">
            <a:extLst>
              <a:ext uri="{FF2B5EF4-FFF2-40B4-BE49-F238E27FC236}">
                <a16:creationId xmlns:a16="http://schemas.microsoft.com/office/drawing/2014/main" id="{570B9888-0249-4C15-BC59-AD316913B011}"/>
              </a:ext>
            </a:extLst>
          </p:cNvPr>
          <p:cNvSpPr>
            <a:spLocks noGrp="1"/>
          </p:cNvSpPr>
          <p:nvPr>
            <p:ph sz="quarter" idx="17"/>
          </p:nvPr>
        </p:nvSpPr>
        <p:spPr>
          <a:xfrm>
            <a:off x="495300" y="1719072"/>
            <a:ext cx="5111495" cy="468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ubtitle">
            <a:extLst>
              <a:ext uri="{FF2B5EF4-FFF2-40B4-BE49-F238E27FC236}">
                <a16:creationId xmlns:a16="http://schemas.microsoft.com/office/drawing/2014/main" id="{D4713C7C-41F3-44B5-934C-F4C6CC9F78AC}"/>
              </a:ext>
            </a:extLst>
          </p:cNvPr>
          <p:cNvSpPr>
            <a:spLocks noGrp="1"/>
          </p:cNvSpPr>
          <p:nvPr>
            <p:ph type="subTitle" idx="1"/>
          </p:nvPr>
        </p:nvSpPr>
        <p:spPr>
          <a:xfrm>
            <a:off x="494189" y="1088136"/>
            <a:ext cx="5111495"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TextBox 21">
            <a:extLst>
              <a:ext uri="{FF2B5EF4-FFF2-40B4-BE49-F238E27FC236}">
                <a16:creationId xmlns:a16="http://schemas.microsoft.com/office/drawing/2014/main" id="{38683EFC-E4FE-4360-8073-7729C7BA260F}"/>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22404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C99A1E-5CFA-4EFC-A063-074EDF821119}"/>
              </a:ext>
            </a:extLst>
          </p:cNvPr>
          <p:cNvSpPr/>
          <p:nvPr userDrawn="1"/>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Rectangle 19">
            <a:extLst>
              <a:ext uri="{FF2B5EF4-FFF2-40B4-BE49-F238E27FC236}">
                <a16:creationId xmlns:a16="http://schemas.microsoft.com/office/drawing/2014/main" id="{06827744-B91D-4E14-9EE6-4F4E5230170B}"/>
              </a:ext>
            </a:extLst>
          </p:cNvPr>
          <p:cNvSpPr/>
          <p:nvPr userDrawn="1"/>
        </p:nvSpPr>
        <p:spPr bwMode="gray">
          <a:xfrm flipH="1">
            <a:off x="7533627"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9" name="TextBox 8">
            <a:extLst>
              <a:ext uri="{FF2B5EF4-FFF2-40B4-BE49-F238E27FC236}">
                <a16:creationId xmlns:a16="http://schemas.microsoft.com/office/drawing/2014/main" id="{53F3122D-5197-4451-AE1B-30E07EACE523}"/>
              </a:ext>
            </a:extLst>
          </p:cNvPr>
          <p:cNvSpPr txBox="1"/>
          <p:nvPr userDrawn="1"/>
        </p:nvSpPr>
        <p:spPr>
          <a:xfrm>
            <a:off x="8119871" y="6417159"/>
            <a:ext cx="3047138"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26725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8A4FCD-30A8-446A-AB4C-13ACB27E6228}"/>
              </a:ext>
            </a:extLst>
          </p:cNvPr>
          <p:cNvSpPr/>
          <p:nvPr userDrawn="1"/>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3" name="Rectangle 12">
            <a:extLst>
              <a:ext uri="{FF2B5EF4-FFF2-40B4-BE49-F238E27FC236}">
                <a16:creationId xmlns:a16="http://schemas.microsoft.com/office/drawing/2014/main" id="{96D5943C-75AB-4BED-9FFA-7B6830FACA97}"/>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Box 13">
            <a:extLst>
              <a:ext uri="{FF2B5EF4-FFF2-40B4-BE49-F238E27FC236}">
                <a16:creationId xmlns:a16="http://schemas.microsoft.com/office/drawing/2014/main" id="{EF4333D2-D676-4312-8845-8AC4CEF6234E}"/>
              </a:ext>
            </a:extLst>
          </p:cNvPr>
          <p:cNvSpPr txBox="1"/>
          <p:nvPr userDrawn="1"/>
        </p:nvSpPr>
        <p:spPr>
          <a:xfrm>
            <a:off x="8119872" y="6417159"/>
            <a:ext cx="303904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46955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taway 1/3 Right Te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51F90E-B93A-4E1E-980A-EC51B8C51A79}"/>
              </a:ext>
            </a:extLst>
          </p:cNvPr>
          <p:cNvSpPr/>
          <p:nvPr userDrawn="1"/>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D4148F99-B815-445E-B22D-27FE0C6128C1}"/>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sysClr val="windowText" lastClr="000000"/>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3">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3">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614D7952-A43A-4C6E-8EDF-A4FD6E30F406}"/>
              </a:ext>
            </a:extLst>
          </p:cNvPr>
          <p:cNvSpPr txBox="1"/>
          <p:nvPr userDrawn="1"/>
        </p:nvSpPr>
        <p:spPr>
          <a:xfrm>
            <a:off x="8119872" y="6417159"/>
            <a:ext cx="303904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3">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8207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taway 1/3 Right Nicke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31954D-F38E-4B9C-8225-2512833E3BA9}"/>
              </a:ext>
            </a:extLst>
          </p:cNvPr>
          <p:cNvSpPr/>
          <p:nvPr userDrawn="1"/>
        </p:nvSpPr>
        <p:spPr bwMode="gray">
          <a:xfrm>
            <a:off x="7533627" y="0"/>
            <a:ext cx="4658373"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3" name="Rectangle 12">
            <a:extLst>
              <a:ext uri="{FF2B5EF4-FFF2-40B4-BE49-F238E27FC236}">
                <a16:creationId xmlns:a16="http://schemas.microsoft.com/office/drawing/2014/main" id="{1F746A2F-65ED-4DC7-ABBA-D95E9E1CF83C}"/>
              </a:ext>
            </a:extLst>
          </p:cNvPr>
          <p:cNvSpPr/>
          <p:nvPr userDrawn="1"/>
        </p:nvSpPr>
        <p:spPr bwMode="gray">
          <a:xfrm flipH="1">
            <a:off x="7525676" y="0"/>
            <a:ext cx="493776" cy="6858000"/>
          </a:xfrm>
          <a:prstGeom prst="rect">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None/>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Box 13">
            <a:extLst>
              <a:ext uri="{FF2B5EF4-FFF2-40B4-BE49-F238E27FC236}">
                <a16:creationId xmlns:a16="http://schemas.microsoft.com/office/drawing/2014/main" id="{845428B5-E9B1-4094-95AA-8BF4F15D9527}"/>
              </a:ext>
            </a:extLst>
          </p:cNvPr>
          <p:cNvSpPr txBox="1"/>
          <p:nvPr userDrawn="1"/>
        </p:nvSpPr>
        <p:spPr>
          <a:xfrm>
            <a:off x="8119871" y="6417159"/>
            <a:ext cx="303904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06724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taway 1/3 Right Gun Met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841618-0B77-4F32-A159-4DE43C0A1317}"/>
              </a:ext>
            </a:extLst>
          </p:cNvPr>
          <p:cNvSpPr/>
          <p:nvPr userDrawn="1"/>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45DA6A80-E051-42BF-B6D5-4416297417FC}"/>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40000"/>
                  <a:lumOff val="6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8F92164B-7AAC-469B-8F9E-33C1B95C7135}"/>
              </a:ext>
            </a:extLst>
          </p:cNvPr>
          <p:cNvSpPr txBox="1"/>
          <p:nvPr userDrawn="1"/>
        </p:nvSpPr>
        <p:spPr>
          <a:xfrm>
            <a:off x="8119872" y="6417159"/>
            <a:ext cx="303904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4451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taway 1/3 Right Midn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BE28DD-5384-4ADB-A3D5-27F435BB7048}"/>
              </a:ext>
            </a:extLst>
          </p:cNvPr>
          <p:cNvSpPr/>
          <p:nvPr userDrawn="1"/>
        </p:nvSpPr>
        <p:spPr bwMode="gray">
          <a:xfrm>
            <a:off x="7533627" y="0"/>
            <a:ext cx="465837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3" name="Rectangle 12">
            <a:extLst>
              <a:ext uri="{FF2B5EF4-FFF2-40B4-BE49-F238E27FC236}">
                <a16:creationId xmlns:a16="http://schemas.microsoft.com/office/drawing/2014/main" id="{6D2B7282-B427-4833-8084-9895CB62F63F}"/>
              </a:ext>
            </a:extLst>
          </p:cNvPr>
          <p:cNvSpPr/>
          <p:nvPr userDrawn="1"/>
        </p:nvSpPr>
        <p:spPr bwMode="gray">
          <a:xfrm flipH="1">
            <a:off x="7525676" y="0"/>
            <a:ext cx="493776" cy="6858000"/>
          </a:xfrm>
          <a:prstGeom prst="rect">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19872" y="576072"/>
            <a:ext cx="3576829" cy="5824728"/>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2">
            <a:extLst>
              <a:ext uri="{FF2B5EF4-FFF2-40B4-BE49-F238E27FC236}">
                <a16:creationId xmlns:a16="http://schemas.microsoft.com/office/drawing/2014/main" id="{341AC08F-5BB2-40F2-8C8D-8557C887030E}"/>
              </a:ext>
            </a:extLst>
          </p:cNvPr>
          <p:cNvSpPr>
            <a:spLocks noGrp="1"/>
          </p:cNvSpPr>
          <p:nvPr>
            <p:ph type="ftr" sz="quarter" idx="16"/>
          </p:nvPr>
        </p:nvSpPr>
        <p:spPr>
          <a:xfrm>
            <a:off x="495299" y="6532895"/>
            <a:ext cx="6428232"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1F640C09-C902-4DE5-BF94-53CFD41C075C}"/>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3" name="Title 2">
            <a:extLst>
              <a:ext uri="{FF2B5EF4-FFF2-40B4-BE49-F238E27FC236}">
                <a16:creationId xmlns:a16="http://schemas.microsoft.com/office/drawing/2014/main" id="{0BDD562F-BAEC-47D5-AC8F-57BB78CBBE6C}"/>
              </a:ext>
            </a:extLst>
          </p:cNvPr>
          <p:cNvSpPr>
            <a:spLocks noGrp="1"/>
          </p:cNvSpPr>
          <p:nvPr>
            <p:ph type="title"/>
          </p:nvPr>
        </p:nvSpPr>
        <p:spPr>
          <a:xfrm>
            <a:off x="495300" y="575576"/>
            <a:ext cx="6426200" cy="429028"/>
          </a:xfrm>
        </p:spPr>
        <p:txBody>
          <a:bodyPr/>
          <a:lstStyle/>
          <a:p>
            <a:r>
              <a:rPr lang="en-US"/>
              <a:t>Click to edit Master title style</a:t>
            </a:r>
            <a:endParaRPr lang="en-US" dirty="0"/>
          </a:p>
        </p:txBody>
      </p:sp>
      <p:sp>
        <p:nvSpPr>
          <p:cNvPr id="12" name="Subtitle">
            <a:extLst>
              <a:ext uri="{FF2B5EF4-FFF2-40B4-BE49-F238E27FC236}">
                <a16:creationId xmlns:a16="http://schemas.microsoft.com/office/drawing/2014/main" id="{7FADC137-0CE3-442A-9D3C-ECE4360D481F}"/>
              </a:ext>
            </a:extLst>
          </p:cNvPr>
          <p:cNvSpPr>
            <a:spLocks noGrp="1"/>
          </p:cNvSpPr>
          <p:nvPr>
            <p:ph type="subTitle" idx="1"/>
          </p:nvPr>
        </p:nvSpPr>
        <p:spPr>
          <a:xfrm>
            <a:off x="494189" y="1088136"/>
            <a:ext cx="6426200" cy="265907"/>
          </a:xfrm>
          <a:prstGeom prst="rect">
            <a:avLst/>
          </a:prstGeom>
        </p:spPr>
        <p:txBody>
          <a:bodyPr wrap="square">
            <a:spAutoFit/>
          </a:bodyPr>
          <a:lstStyle>
            <a:lvl1pPr marL="0" indent="0" algn="l">
              <a:lnSpc>
                <a:spcPct val="96000"/>
              </a:lnSpc>
              <a:spcBef>
                <a:spcPts val="900"/>
              </a:spcBef>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Box 13">
            <a:extLst>
              <a:ext uri="{FF2B5EF4-FFF2-40B4-BE49-F238E27FC236}">
                <a16:creationId xmlns:a16="http://schemas.microsoft.com/office/drawing/2014/main" id="{D4D515F0-715F-49E3-AC4C-FDF666AA6CA0}"/>
              </a:ext>
            </a:extLst>
          </p:cNvPr>
          <p:cNvSpPr txBox="1"/>
          <p:nvPr userDrawn="1"/>
        </p:nvSpPr>
        <p:spPr>
          <a:xfrm>
            <a:off x="8119872" y="6417159"/>
            <a:ext cx="3047138"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5493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Nicke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120CCC-109C-4E5C-B306-EFDD6AA78641}"/>
              </a:ext>
            </a:extLst>
          </p:cNvPr>
          <p:cNvGrpSpPr/>
          <p:nvPr userDrawn="1"/>
        </p:nvGrpSpPr>
        <p:grpSpPr>
          <a:xfrm>
            <a:off x="-1" y="-3"/>
            <a:ext cx="9789436" cy="6167628"/>
            <a:chOff x="-1" y="-3"/>
            <a:chExt cx="978943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rgbClr val="F2F5F8"/>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kern="0" dirty="0">
                <a:solidFill>
                  <a:prstClr val="white"/>
                </a:solidFill>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537470" y="2"/>
              <a:ext cx="251965" cy="6167623"/>
            </a:xfrm>
            <a:prstGeom prst="round1Rect">
              <a:avLst>
                <a:gd name="adj" fmla="val 50000"/>
              </a:avLst>
            </a:prstGeom>
            <a:gradFill flip="none" rotWithShape="1">
              <a:gsLst>
                <a:gs pos="17000">
                  <a:schemeClr val="accent6">
                    <a:lumMod val="20000"/>
                    <a:lumOff val="80000"/>
                    <a:alpha val="0"/>
                  </a:schemeClr>
                </a:gs>
                <a:gs pos="100000">
                  <a:schemeClr val="accent6">
                    <a:lumMod val="50000"/>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b="1"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accent6">
                <a:lumMod val="40000"/>
                <a:lumOff val="6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13" name="first shadow">
              <a:extLst>
                <a:ext uri="{FF2B5EF4-FFF2-40B4-BE49-F238E27FC236}">
                  <a16:creationId xmlns:a16="http://schemas.microsoft.com/office/drawing/2014/main" id="{04A8C0BE-7856-4CA4-8492-3CB665CE0716}"/>
                </a:ext>
              </a:extLst>
            </p:cNvPr>
            <p:cNvSpPr/>
            <p:nvPr userDrawn="1"/>
          </p:nvSpPr>
          <p:spPr bwMode="gray">
            <a:xfrm flipV="1">
              <a:off x="8035728" y="0"/>
              <a:ext cx="471447" cy="5477240"/>
            </a:xfrm>
            <a:prstGeom prst="round1Rect">
              <a:avLst>
                <a:gd name="adj" fmla="val 27232"/>
              </a:avLst>
            </a:prstGeom>
            <a:gradFill flip="none" rotWithShape="1">
              <a:gsLst>
                <a:gs pos="25000">
                  <a:schemeClr val="accent6">
                    <a:lumMod val="40000"/>
                    <a:lumOff val="60000"/>
                    <a:alpha val="0"/>
                  </a:schemeClr>
                </a:gs>
                <a:gs pos="100000">
                  <a:schemeClr val="accent6">
                    <a:lumMod val="50000"/>
                    <a:alpha val="3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069525"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tx1"/>
                </a:solidFill>
              </a:defRPr>
            </a:lvl1pPr>
            <a:lvl2pPr marL="0" indent="0">
              <a:lnSpc>
                <a:spcPct val="96000"/>
              </a:lnSpc>
              <a:spcBef>
                <a:spcPts val="0"/>
              </a:spcBef>
              <a:buFont typeface="Microsoft Sans Serif" panose="020B0604020202020204" pitchFamily="34" charset="0"/>
              <a:buNone/>
              <a:defRPr sz="1800">
                <a:solidFill>
                  <a:schemeClr val="tx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tx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tx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tx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5" name="Freeform 5">
            <a:extLst>
              <a:ext uri="{FF2B5EF4-FFF2-40B4-BE49-F238E27FC236}">
                <a16:creationId xmlns:a16="http://schemas.microsoft.com/office/drawing/2014/main" id="{10F45CAB-6C78-42FD-A10C-D8E2F32FE977}"/>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4" name="Title 2">
            <a:extLst>
              <a:ext uri="{FF2B5EF4-FFF2-40B4-BE49-F238E27FC236}">
                <a16:creationId xmlns:a16="http://schemas.microsoft.com/office/drawing/2014/main" id="{54674946-CCA2-4A4D-840D-BEF24D092472}"/>
              </a:ext>
            </a:extLst>
          </p:cNvPr>
          <p:cNvSpPr>
            <a:spLocks noGrp="1"/>
          </p:cNvSpPr>
          <p:nvPr>
            <p:ph type="title"/>
          </p:nvPr>
        </p:nvSpPr>
        <p:spPr bwMode="gray">
          <a:xfrm>
            <a:off x="431638" y="2194052"/>
            <a:ext cx="7415930" cy="1883593"/>
          </a:xfrm>
        </p:spPr>
        <p:txBody>
          <a:bodyPr wrap="square">
            <a:spAutoFit/>
          </a:bodyPr>
          <a:lstStyle>
            <a:lvl1pPr>
              <a:lnSpc>
                <a:spcPct val="87000"/>
              </a:lnSpc>
              <a:defRPr sz="6800"/>
            </a:lvl1pPr>
          </a:lstStyle>
          <a:p>
            <a:r>
              <a:rPr lang="en-US"/>
              <a:t>Click to edit Master title style</a:t>
            </a:r>
            <a:endParaRPr lang="en-US" dirty="0"/>
          </a:p>
        </p:txBody>
      </p:sp>
    </p:spTree>
    <p:extLst>
      <p:ext uri="{BB962C8B-B14F-4D97-AF65-F5344CB8AC3E}">
        <p14:creationId xmlns:p14="http://schemas.microsoft.com/office/powerpoint/2010/main" val="288943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12192000"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11" name="TextBox 10">
            <a:extLst>
              <a:ext uri="{FF2B5EF4-FFF2-40B4-BE49-F238E27FC236}">
                <a16:creationId xmlns:a16="http://schemas.microsoft.com/office/drawing/2014/main" id="{68544918-59EA-42FF-BD90-3E9394ACFC21}"/>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4" name="Footer Placeholder 2">
            <a:extLst>
              <a:ext uri="{FF2B5EF4-FFF2-40B4-BE49-F238E27FC236}">
                <a16:creationId xmlns:a16="http://schemas.microsoft.com/office/drawing/2014/main" id="{41CB0C33-9F43-475D-A03E-9162B95F0D8B}"/>
              </a:ext>
            </a:extLst>
          </p:cNvPr>
          <p:cNvSpPr>
            <a:spLocks noGrp="1"/>
          </p:cNvSpPr>
          <p:nvPr>
            <p:ph type="ftr" sz="quarter" idx="10"/>
          </p:nvPr>
        </p:nvSpPr>
        <p:spPr>
          <a:xfrm>
            <a:off x="495299" y="6532894"/>
            <a:ext cx="5724429" cy="138243"/>
          </a:xfrm>
        </p:spPr>
        <p:txBody>
          <a:bodyPr/>
          <a:lstStyle>
            <a:lvl1pPr marL="0" algn="l" defTabSz="685800" rtl="0" eaLnBrk="1" latinLnBrk="0" hangingPunct="1">
              <a:lnSpc>
                <a:spcPct val="96000"/>
              </a:lnSpc>
              <a:spcBef>
                <a:spcPts val="0"/>
              </a:spcBef>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a:t>Source sample text</a:t>
            </a:r>
            <a:endParaRPr lang="en-US" dirty="0"/>
          </a:p>
        </p:txBody>
      </p:sp>
      <p:sp>
        <p:nvSpPr>
          <p:cNvPr id="6" name="TextBox 5">
            <a:extLst>
              <a:ext uri="{FF2B5EF4-FFF2-40B4-BE49-F238E27FC236}">
                <a16:creationId xmlns:a16="http://schemas.microsoft.com/office/drawing/2014/main" id="{1C468BE8-DF7A-408A-8917-847FC0C4073B}"/>
              </a:ext>
            </a:extLst>
          </p:cNvPr>
          <p:cNvSpPr txBox="1"/>
          <p:nvPr userDrawn="1"/>
        </p:nvSpPr>
        <p:spPr>
          <a:xfrm>
            <a:off x="6449786" y="6534114"/>
            <a:ext cx="4891822"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25337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Left Blue">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8905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C5D6C4BB-10B8-48B1-8A75-CB4C3C072DD2}"/>
              </a:ext>
            </a:extLst>
          </p:cNvPr>
          <p:cNvSpPr>
            <a:spLocks noGrp="1"/>
          </p:cNvSpPr>
          <p:nvPr>
            <p:ph type="ftr" sz="quarter" idx="16"/>
          </p:nvPr>
        </p:nvSpPr>
        <p:spPr>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60000"/>
                    <a:lumOff val="40000"/>
                  </a:schemeClr>
                </a:solidFill>
              </a:defRPr>
            </a:lvl1pPr>
          </a:lstStyle>
          <a:p>
            <a:r>
              <a:rPr lang="en-US" dirty="0"/>
              <a:t>Source sample text</a:t>
            </a:r>
          </a:p>
        </p:txBody>
      </p:sp>
      <p:sp>
        <p:nvSpPr>
          <p:cNvPr id="11" name="TextBox 10">
            <a:extLst>
              <a:ext uri="{FF2B5EF4-FFF2-40B4-BE49-F238E27FC236}">
                <a16:creationId xmlns:a16="http://schemas.microsoft.com/office/drawing/2014/main" id="{68544918-59EA-42FF-BD90-3E9394ACFC21}"/>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60000"/>
                  <a:lumOff val="40000"/>
                </a:schemeClr>
              </a:solidFill>
              <a:latin typeface="+mn-lt"/>
              <a:ea typeface="+mn-ea"/>
              <a:cs typeface="+mn-cs"/>
            </a:endParaRPr>
          </a:p>
        </p:txBody>
      </p:sp>
      <p:sp>
        <p:nvSpPr>
          <p:cNvPr id="12" name="Title 1">
            <a:extLst>
              <a:ext uri="{FF2B5EF4-FFF2-40B4-BE49-F238E27FC236}">
                <a16:creationId xmlns:a16="http://schemas.microsoft.com/office/drawing/2014/main" id="{A7476AD6-6474-493F-AC7C-EB97BA7C71BE}"/>
              </a:ext>
            </a:extLst>
          </p:cNvPr>
          <p:cNvSpPr>
            <a:spLocks noGrp="1"/>
          </p:cNvSpPr>
          <p:nvPr>
            <p:ph type="title"/>
          </p:nvPr>
        </p:nvSpPr>
        <p:spPr bwMode="gray">
          <a:xfrm>
            <a:off x="8108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6DA596BE-B479-4184-8DFA-99B040D82841}"/>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71715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82F2D51B-5576-4517-9671-7D622E841C9C}"/>
              </a:ext>
            </a:extLst>
          </p:cNvPr>
          <p:cNvSpPr>
            <a:spLocks noGrp="1"/>
          </p:cNvSpPr>
          <p:nvPr>
            <p:ph type="ftr" sz="quarter" idx="16"/>
          </p:nvPr>
        </p:nvSpPr>
        <p:spPr>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40000"/>
                    <a:lumOff val="60000"/>
                  </a:schemeClr>
                </a:solidFill>
              </a:defRPr>
            </a:lvl1pPr>
          </a:lstStyle>
          <a:p>
            <a:r>
              <a:rPr lang="en-US"/>
              <a:t>Source sample text</a:t>
            </a:r>
            <a:endParaRPr lang="en-US" dirty="0"/>
          </a:p>
        </p:txBody>
      </p:sp>
      <p:sp>
        <p:nvSpPr>
          <p:cNvPr id="11" name="TextBox 10">
            <a:extLst>
              <a:ext uri="{FF2B5EF4-FFF2-40B4-BE49-F238E27FC236}">
                <a16:creationId xmlns:a16="http://schemas.microsoft.com/office/drawing/2014/main" id="{0778670D-4F69-4C4D-B117-2B7F0B321896}"/>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2">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2">
                  <a:lumMod val="40000"/>
                  <a:lumOff val="60000"/>
                </a:schemeClr>
              </a:solidFill>
              <a:latin typeface="+mn-lt"/>
              <a:ea typeface="+mn-ea"/>
              <a:cs typeface="+mn-cs"/>
            </a:endParaRPr>
          </a:p>
        </p:txBody>
      </p:sp>
      <p:sp>
        <p:nvSpPr>
          <p:cNvPr id="10" name="Title 1">
            <a:extLst>
              <a:ext uri="{FF2B5EF4-FFF2-40B4-BE49-F238E27FC236}">
                <a16:creationId xmlns:a16="http://schemas.microsoft.com/office/drawing/2014/main" id="{D59F355A-448C-46FB-AD5A-C2715FB65F1F}"/>
              </a:ext>
            </a:extLst>
          </p:cNvPr>
          <p:cNvSpPr>
            <a:spLocks noGrp="1"/>
          </p:cNvSpPr>
          <p:nvPr>
            <p:ph type="title"/>
          </p:nvPr>
        </p:nvSpPr>
        <p:spPr>
          <a:xfrm>
            <a:off x="8108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6CDF8F41-A2E4-4B10-8ABF-04025C344B97}"/>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04114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eft Teal">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F3E091B5-BFCD-4450-B65E-BD037B9E0C10}"/>
              </a:ext>
            </a:extLst>
          </p:cNvPr>
          <p:cNvSpPr>
            <a:spLocks noGrp="1"/>
          </p:cNvSpPr>
          <p:nvPr>
            <p:ph type="ftr" sz="quarter" idx="16"/>
          </p:nvPr>
        </p:nvSpPr>
        <p:spPr>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4">
                    <a:lumMod val="60000"/>
                    <a:lumOff val="40000"/>
                  </a:schemeClr>
                </a:solidFill>
              </a:defRPr>
            </a:lvl1pPr>
          </a:lstStyle>
          <a:p>
            <a:r>
              <a:rPr lang="en-US" dirty="0"/>
              <a:t>Source sample text</a:t>
            </a:r>
          </a:p>
        </p:txBody>
      </p:sp>
      <p:sp>
        <p:nvSpPr>
          <p:cNvPr id="11" name="TextBox 10">
            <a:extLst>
              <a:ext uri="{FF2B5EF4-FFF2-40B4-BE49-F238E27FC236}">
                <a16:creationId xmlns:a16="http://schemas.microsoft.com/office/drawing/2014/main" id="{23FD9A0F-97F7-4850-8C6F-60BFF40BC6F0}"/>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4">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4">
                  <a:lumMod val="60000"/>
                  <a:lumOff val="40000"/>
                </a:schemeClr>
              </a:solidFill>
              <a:latin typeface="+mn-lt"/>
              <a:ea typeface="+mn-ea"/>
              <a:cs typeface="+mn-cs"/>
            </a:endParaRPr>
          </a:p>
        </p:txBody>
      </p:sp>
      <p:sp>
        <p:nvSpPr>
          <p:cNvPr id="10" name="Title 1">
            <a:extLst>
              <a:ext uri="{FF2B5EF4-FFF2-40B4-BE49-F238E27FC236}">
                <a16:creationId xmlns:a16="http://schemas.microsoft.com/office/drawing/2014/main" id="{F6904370-72AB-4BB4-A7CD-A52DDDBB6992}"/>
              </a:ext>
            </a:extLst>
          </p:cNvPr>
          <p:cNvSpPr>
            <a:spLocks noGrp="1"/>
          </p:cNvSpPr>
          <p:nvPr>
            <p:ph type="title"/>
          </p:nvPr>
        </p:nvSpPr>
        <p:spPr>
          <a:xfrm>
            <a:off x="8108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D3A7ABAC-8182-4A85-AE2F-20E2CA7BB1FC}"/>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3">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45033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Left Nickel">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80160"/>
          </a:xfrm>
          <a:prstGeom prst="rect">
            <a:avLst/>
          </a:prstGeom>
        </p:spPr>
        <p:txBody>
          <a:bodyPr anchor="t"/>
          <a:lstStyle>
            <a:lvl1pPr marL="0" indent="0">
              <a:lnSpc>
                <a:spcPct val="96000"/>
              </a:lnSpc>
              <a:buClr>
                <a:schemeClr val="bg1"/>
              </a:buClr>
              <a:buNone/>
              <a:defRPr sz="1800">
                <a:solidFill>
                  <a:schemeClr val="tx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F3E091B5-BFCD-4450-B65E-BD037B9E0C10}"/>
              </a:ext>
            </a:extLst>
          </p:cNvPr>
          <p:cNvSpPr>
            <a:spLocks noGrp="1"/>
          </p:cNvSpPr>
          <p:nvPr>
            <p:ph type="ftr" sz="quarter" idx="16"/>
          </p:nvPr>
        </p:nvSpPr>
        <p:spPr>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dirty="0"/>
              <a:t>Source sample text</a:t>
            </a:r>
          </a:p>
        </p:txBody>
      </p:sp>
      <p:sp>
        <p:nvSpPr>
          <p:cNvPr id="11" name="TextBox 10">
            <a:extLst>
              <a:ext uri="{FF2B5EF4-FFF2-40B4-BE49-F238E27FC236}">
                <a16:creationId xmlns:a16="http://schemas.microsoft.com/office/drawing/2014/main" id="{23FD9A0F-97F7-4850-8C6F-60BFF40BC6F0}"/>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0" name="Title 1">
            <a:extLst>
              <a:ext uri="{FF2B5EF4-FFF2-40B4-BE49-F238E27FC236}">
                <a16:creationId xmlns:a16="http://schemas.microsoft.com/office/drawing/2014/main" id="{5D5512B1-49FB-4D22-8991-A399C53BF2F7}"/>
              </a:ext>
            </a:extLst>
          </p:cNvPr>
          <p:cNvSpPr>
            <a:spLocks noGrp="1"/>
          </p:cNvSpPr>
          <p:nvPr>
            <p:ph type="title"/>
          </p:nvPr>
        </p:nvSpPr>
        <p:spPr>
          <a:xfrm>
            <a:off x="8108300" y="2797094"/>
            <a:ext cx="3574220" cy="1787605"/>
          </a:xfrm>
        </p:spPr>
        <p:txBody>
          <a:bodyPr wrap="square">
            <a:spAutoFit/>
          </a:bodyPr>
          <a:lstStyle>
            <a:lvl1pPr>
              <a:lnSpc>
                <a:spcPct val="87000"/>
              </a:lnSpc>
              <a:defRPr sz="4400"/>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E84256A5-7098-4ED2-B00A-10E40C53FEC8}"/>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9126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Left Gun Metal">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98448"/>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F11DEBD1-5919-4686-9452-739A6D1692D0}"/>
              </a:ext>
            </a:extLst>
          </p:cNvPr>
          <p:cNvSpPr>
            <a:spLocks noGrp="1"/>
          </p:cNvSpPr>
          <p:nvPr>
            <p:ph type="ftr" sz="quarter" idx="16"/>
          </p:nvPr>
        </p:nvSpPr>
        <p:spPr bwMode="gray">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40000"/>
                    <a:lumOff val="60000"/>
                  </a:schemeClr>
                </a:solidFill>
              </a:defRPr>
            </a:lvl1pPr>
          </a:lstStyle>
          <a:p>
            <a:r>
              <a:rPr lang="en-US" dirty="0"/>
              <a:t>Source sample text</a:t>
            </a:r>
          </a:p>
        </p:txBody>
      </p:sp>
      <p:sp>
        <p:nvSpPr>
          <p:cNvPr id="11" name="TextBox 10">
            <a:extLst>
              <a:ext uri="{FF2B5EF4-FFF2-40B4-BE49-F238E27FC236}">
                <a16:creationId xmlns:a16="http://schemas.microsoft.com/office/drawing/2014/main" id="{435DC34B-0DF9-44EF-8844-6F6CC8EEFC02}"/>
              </a:ext>
            </a:extLst>
          </p:cNvPr>
          <p:cNvSpPr txBox="1"/>
          <p:nvPr userDrawn="1"/>
        </p:nvSpPr>
        <p:spPr bwMode="gray">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40000"/>
                    <a:lumOff val="6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40000"/>
                  <a:lumOff val="60000"/>
                </a:schemeClr>
              </a:solidFill>
              <a:latin typeface="+mn-lt"/>
              <a:ea typeface="+mn-ea"/>
              <a:cs typeface="+mn-cs"/>
            </a:endParaRPr>
          </a:p>
        </p:txBody>
      </p:sp>
      <p:sp>
        <p:nvSpPr>
          <p:cNvPr id="10" name="Title 1">
            <a:extLst>
              <a:ext uri="{FF2B5EF4-FFF2-40B4-BE49-F238E27FC236}">
                <a16:creationId xmlns:a16="http://schemas.microsoft.com/office/drawing/2014/main" id="{8DC30169-2852-41FD-A7C3-4826B66A052C}"/>
              </a:ext>
            </a:extLst>
          </p:cNvPr>
          <p:cNvSpPr>
            <a:spLocks noGrp="1"/>
          </p:cNvSpPr>
          <p:nvPr>
            <p:ph type="title"/>
          </p:nvPr>
        </p:nvSpPr>
        <p:spPr bwMode="gray">
          <a:xfrm>
            <a:off x="8108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52653BB1-3871-4273-8DAE-A489FD7F548C}"/>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52143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eft Midn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800">
                <a:solidFill>
                  <a:schemeClr val="bg1"/>
                </a:solidFill>
              </a:defRPr>
            </a:lvl4pPr>
            <a:lvl5pPr marL="0" indent="0">
              <a:lnSpc>
                <a:spcPct val="107000"/>
              </a:lnSpc>
              <a:spcBef>
                <a:spcPts val="1200"/>
              </a:spcBef>
              <a:buFont typeface="Arial" panose="020B0604020202020204" pitchFamily="34" charset="0"/>
              <a:buNone/>
              <a:defRPr sz="28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9" name="Footer Placeholder 2">
            <a:extLst>
              <a:ext uri="{FF2B5EF4-FFF2-40B4-BE49-F238E27FC236}">
                <a16:creationId xmlns:a16="http://schemas.microsoft.com/office/drawing/2014/main" id="{F11DEBD1-5919-4686-9452-739A6D1692D0}"/>
              </a:ext>
            </a:extLst>
          </p:cNvPr>
          <p:cNvSpPr>
            <a:spLocks noGrp="1"/>
          </p:cNvSpPr>
          <p:nvPr>
            <p:ph type="ftr" sz="quarter" idx="16"/>
          </p:nvPr>
        </p:nvSpPr>
        <p:spPr bwMode="gray">
          <a:xfrm>
            <a:off x="8103394" y="6236208"/>
            <a:ext cx="32918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dirty="0"/>
              <a:t>Source sample text</a:t>
            </a:r>
          </a:p>
        </p:txBody>
      </p:sp>
      <p:sp>
        <p:nvSpPr>
          <p:cNvPr id="11" name="TextBox 10">
            <a:extLst>
              <a:ext uri="{FF2B5EF4-FFF2-40B4-BE49-F238E27FC236}">
                <a16:creationId xmlns:a16="http://schemas.microsoft.com/office/drawing/2014/main" id="{435DC34B-0DF9-44EF-8844-6F6CC8EEFC02}"/>
              </a:ext>
            </a:extLst>
          </p:cNvPr>
          <p:cNvSpPr txBox="1"/>
          <p:nvPr userDrawn="1"/>
        </p:nvSpPr>
        <p:spPr bwMode="gray">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0" name="Title 1">
            <a:extLst>
              <a:ext uri="{FF2B5EF4-FFF2-40B4-BE49-F238E27FC236}">
                <a16:creationId xmlns:a16="http://schemas.microsoft.com/office/drawing/2014/main" id="{F8B30772-61E4-4188-8773-0B3D2EF52290}"/>
              </a:ext>
            </a:extLst>
          </p:cNvPr>
          <p:cNvSpPr>
            <a:spLocks noGrp="1"/>
          </p:cNvSpPr>
          <p:nvPr>
            <p:ph type="title"/>
          </p:nvPr>
        </p:nvSpPr>
        <p:spPr bwMode="gray">
          <a:xfrm>
            <a:off x="8108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F8F345D6-9069-4760-8E13-E4947123A2BA}"/>
              </a:ext>
            </a:extLst>
          </p:cNvPr>
          <p:cNvSpPr txBox="1"/>
          <p:nvPr userDrawn="1"/>
        </p:nvSpPr>
        <p:spPr>
          <a:xfrm>
            <a:off x="8119872"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3420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95300" y="4743450"/>
            <a:ext cx="3556000"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BE859372-4677-4C6F-BF6E-40E3BFADA6DE}"/>
              </a:ext>
            </a:extLst>
          </p:cNvPr>
          <p:cNvSpPr>
            <a:spLocks noGrp="1"/>
          </p:cNvSpPr>
          <p:nvPr>
            <p:ph type="ftr" sz="quarter" idx="16"/>
          </p:nvPr>
        </p:nvSpPr>
        <p:spPr bwMode="gray">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60000"/>
                    <a:lumOff val="40000"/>
                  </a:schemeClr>
                </a:solidFill>
              </a:defRPr>
            </a:lvl1pPr>
          </a:lstStyle>
          <a:p>
            <a:r>
              <a:rPr lang="en-US" dirty="0"/>
              <a:t>Source sample text</a:t>
            </a:r>
          </a:p>
        </p:txBody>
      </p:sp>
      <p:sp>
        <p:nvSpPr>
          <p:cNvPr id="10" name="Title 1">
            <a:extLst>
              <a:ext uri="{FF2B5EF4-FFF2-40B4-BE49-F238E27FC236}">
                <a16:creationId xmlns:a16="http://schemas.microsoft.com/office/drawing/2014/main" id="{6435A7F3-6D74-487F-B987-EE024614BB1E}"/>
              </a:ext>
            </a:extLst>
          </p:cNvPr>
          <p:cNvSpPr>
            <a:spLocks noGrp="1"/>
          </p:cNvSpPr>
          <p:nvPr>
            <p:ph type="title"/>
          </p:nvPr>
        </p:nvSpPr>
        <p:spPr bwMode="gray">
          <a:xfrm>
            <a:off x="495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FF35BCC7-4BD8-49C2-BBC6-380668560F3D}"/>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4279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95300" y="4743450"/>
            <a:ext cx="3556000"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624A2011-D876-411A-AE88-8884DC253188}"/>
              </a:ext>
            </a:extLst>
          </p:cNvPr>
          <p:cNvSpPr>
            <a:spLocks noGrp="1"/>
          </p:cNvSpPr>
          <p:nvPr>
            <p:ph type="ftr" sz="quarter" idx="16"/>
          </p:nvPr>
        </p:nvSpPr>
        <p:spPr>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40000"/>
                    <a:lumOff val="60000"/>
                  </a:schemeClr>
                </a:solidFill>
              </a:defRPr>
            </a:lvl1pPr>
          </a:lstStyle>
          <a:p>
            <a:r>
              <a:rPr lang="en-US" dirty="0"/>
              <a:t>Source sample text</a:t>
            </a:r>
          </a:p>
        </p:txBody>
      </p:sp>
      <p:sp>
        <p:nvSpPr>
          <p:cNvPr id="9" name="Title 1">
            <a:extLst>
              <a:ext uri="{FF2B5EF4-FFF2-40B4-BE49-F238E27FC236}">
                <a16:creationId xmlns:a16="http://schemas.microsoft.com/office/drawing/2014/main" id="{BCE7E5EC-A980-499E-B261-9B6A724F45FB}"/>
              </a:ext>
            </a:extLst>
          </p:cNvPr>
          <p:cNvSpPr>
            <a:spLocks noGrp="1"/>
          </p:cNvSpPr>
          <p:nvPr>
            <p:ph type="title"/>
          </p:nvPr>
        </p:nvSpPr>
        <p:spPr>
          <a:xfrm>
            <a:off x="495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F64645A4-71D6-4B67-8548-722C4D864A8E}"/>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411363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Right Te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95300" y="4743450"/>
            <a:ext cx="3555999"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2B7861F5-3EBA-4F8B-961A-D9B20FF749FC}"/>
              </a:ext>
            </a:extLst>
          </p:cNvPr>
          <p:cNvSpPr>
            <a:spLocks noGrp="1"/>
          </p:cNvSpPr>
          <p:nvPr>
            <p:ph type="ftr" sz="quarter" idx="16"/>
          </p:nvPr>
        </p:nvSpPr>
        <p:spPr>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4">
                    <a:lumMod val="60000"/>
                    <a:lumOff val="40000"/>
                  </a:schemeClr>
                </a:solidFill>
              </a:defRPr>
            </a:lvl1pPr>
          </a:lstStyle>
          <a:p>
            <a:r>
              <a:rPr lang="en-US"/>
              <a:t>Source sample text</a:t>
            </a:r>
            <a:endParaRPr lang="en-US" dirty="0"/>
          </a:p>
        </p:txBody>
      </p:sp>
      <p:sp>
        <p:nvSpPr>
          <p:cNvPr id="9" name="Title 1">
            <a:extLst>
              <a:ext uri="{FF2B5EF4-FFF2-40B4-BE49-F238E27FC236}">
                <a16:creationId xmlns:a16="http://schemas.microsoft.com/office/drawing/2014/main" id="{2868BC3B-427B-42AE-99BE-43783D38DBAC}"/>
              </a:ext>
            </a:extLst>
          </p:cNvPr>
          <p:cNvSpPr>
            <a:spLocks noGrp="1"/>
          </p:cNvSpPr>
          <p:nvPr>
            <p:ph type="title"/>
          </p:nvPr>
        </p:nvSpPr>
        <p:spPr>
          <a:xfrm>
            <a:off x="495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9E9ACBEF-8312-4672-8CCC-A5FC918C9E3D}"/>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3">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21430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un Metal">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9F9C18C-4185-44B8-A8F7-0B0E67D86A05}"/>
              </a:ext>
            </a:extLst>
          </p:cNvPr>
          <p:cNvGrpSpPr/>
          <p:nvPr userDrawn="1"/>
        </p:nvGrpSpPr>
        <p:grpSpPr>
          <a:xfrm>
            <a:off x="-1" y="-3"/>
            <a:ext cx="9789436" cy="6167628"/>
            <a:chOff x="-1" y="-3"/>
            <a:chExt cx="978943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chemeClr val="accent6"/>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537470" y="2"/>
              <a:ext cx="251965" cy="6167623"/>
            </a:xfrm>
            <a:prstGeom prst="round1Rect">
              <a:avLst>
                <a:gd name="adj" fmla="val 50000"/>
              </a:avLst>
            </a:prstGeom>
            <a:gradFill flip="none" rotWithShape="1">
              <a:gsLst>
                <a:gs pos="100000">
                  <a:schemeClr val="accent6">
                    <a:lumMod val="50000"/>
                    <a:alpha val="65000"/>
                  </a:schemeClr>
                </a:gs>
                <a:gs pos="0">
                  <a:schemeClr val="accent6">
                    <a:alpha val="0"/>
                  </a:schemeClr>
                </a:gs>
                <a:gs pos="64000">
                  <a:schemeClr val="accent6">
                    <a:lumMod val="50000"/>
                    <a:alpha val="35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accent5"/>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14" name="first shadow">
              <a:extLst>
                <a:ext uri="{FF2B5EF4-FFF2-40B4-BE49-F238E27FC236}">
                  <a16:creationId xmlns:a16="http://schemas.microsoft.com/office/drawing/2014/main" id="{45B2270E-52C5-4478-9D7B-6EBAC263E5EC}"/>
                </a:ext>
              </a:extLst>
            </p:cNvPr>
            <p:cNvSpPr/>
            <p:nvPr userDrawn="1"/>
          </p:nvSpPr>
          <p:spPr bwMode="gray">
            <a:xfrm flipV="1">
              <a:off x="7771339" y="0"/>
              <a:ext cx="735836" cy="5477240"/>
            </a:xfrm>
            <a:prstGeom prst="round1Rect">
              <a:avLst>
                <a:gd name="adj" fmla="val 17346"/>
              </a:avLst>
            </a:prstGeom>
            <a:gradFill flip="none" rotWithShape="0">
              <a:gsLst>
                <a:gs pos="100000">
                  <a:schemeClr val="accent5">
                    <a:lumMod val="50000"/>
                  </a:schemeClr>
                </a:gs>
                <a:gs pos="0">
                  <a:schemeClr val="accent5">
                    <a:alpha val="0"/>
                  </a:schemeClr>
                </a:gs>
                <a:gs pos="54000">
                  <a:schemeClr val="accent5">
                    <a:lumMod val="50000"/>
                    <a:alpha val="20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055035"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6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6" name="Freeform 5">
            <a:extLst>
              <a:ext uri="{FF2B5EF4-FFF2-40B4-BE49-F238E27FC236}">
                <a16:creationId xmlns:a16="http://schemas.microsoft.com/office/drawing/2014/main" id="{EAF54038-2EE1-4AAA-8E7D-7B51C2DE442F}"/>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3" name="Title 2">
            <a:extLst>
              <a:ext uri="{FF2B5EF4-FFF2-40B4-BE49-F238E27FC236}">
                <a16:creationId xmlns:a16="http://schemas.microsoft.com/office/drawing/2014/main" id="{1FC1E11E-35BC-4505-BB14-A81D00893FB3}"/>
              </a:ext>
            </a:extLst>
          </p:cNvPr>
          <p:cNvSpPr>
            <a:spLocks noGrp="1"/>
          </p:cNvSpPr>
          <p:nvPr>
            <p:ph type="title"/>
          </p:nvPr>
        </p:nvSpPr>
        <p:spPr bwMode="gray">
          <a:xfrm>
            <a:off x="431638" y="2194052"/>
            <a:ext cx="7415930" cy="1883593"/>
          </a:xfrm>
        </p:spPr>
        <p:txBody>
          <a:bodyPr wrap="square">
            <a:spAutoFit/>
          </a:bodyPr>
          <a:lstStyle>
            <a:lvl1pPr>
              <a:lnSpc>
                <a:spcPct val="87000"/>
              </a:lnSpc>
              <a:defRPr sz="6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2551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Right Nicke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95300" y="4743450"/>
            <a:ext cx="3555999" cy="1280160"/>
          </a:xfrm>
          <a:prstGeom prst="rect">
            <a:avLst/>
          </a:prstGeom>
        </p:spPr>
        <p:txBody>
          <a:bodyPr anchor="t"/>
          <a:lstStyle>
            <a:lvl1pPr marL="0" indent="0">
              <a:lnSpc>
                <a:spcPct val="96000"/>
              </a:lnSpc>
              <a:buClr>
                <a:schemeClr val="bg1"/>
              </a:buClr>
              <a:buNone/>
              <a:defRPr sz="1800">
                <a:solidFill>
                  <a:schemeClr val="tx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2B7861F5-3EBA-4F8B-961A-D9B20FF749FC}"/>
              </a:ext>
            </a:extLst>
          </p:cNvPr>
          <p:cNvSpPr>
            <a:spLocks noGrp="1"/>
          </p:cNvSpPr>
          <p:nvPr>
            <p:ph type="ftr" sz="quarter" idx="16"/>
          </p:nvPr>
        </p:nvSpPr>
        <p:spPr>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9" name="Title 1">
            <a:extLst>
              <a:ext uri="{FF2B5EF4-FFF2-40B4-BE49-F238E27FC236}">
                <a16:creationId xmlns:a16="http://schemas.microsoft.com/office/drawing/2014/main" id="{38252DF1-084E-4672-B68F-141714EEA8C7}"/>
              </a:ext>
            </a:extLst>
          </p:cNvPr>
          <p:cNvSpPr>
            <a:spLocks noGrp="1"/>
          </p:cNvSpPr>
          <p:nvPr>
            <p:ph type="title"/>
          </p:nvPr>
        </p:nvSpPr>
        <p:spPr>
          <a:xfrm>
            <a:off x="495300" y="2797094"/>
            <a:ext cx="3574220" cy="1787605"/>
          </a:xfrm>
        </p:spPr>
        <p:txBody>
          <a:bodyPr wrap="square">
            <a:spAutoFit/>
          </a:bodyPr>
          <a:lstStyle>
            <a:lvl1pPr>
              <a:lnSpc>
                <a:spcPct val="87000"/>
              </a:lnSpc>
              <a:defRPr sz="44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DAEE56A7-95CC-430D-9E93-E4837CC6889D}"/>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34439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Right Gun Metal">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95300" y="4743450"/>
            <a:ext cx="3556000"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6F4D48ED-5D8A-47EE-956E-72B7EE984BDE}"/>
              </a:ext>
            </a:extLst>
          </p:cNvPr>
          <p:cNvSpPr>
            <a:spLocks noGrp="1"/>
          </p:cNvSpPr>
          <p:nvPr>
            <p:ph type="ftr" sz="quarter" idx="16"/>
          </p:nvPr>
        </p:nvSpPr>
        <p:spPr bwMode="gray">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40000"/>
                    <a:lumOff val="60000"/>
                  </a:schemeClr>
                </a:solidFill>
              </a:defRPr>
            </a:lvl1pPr>
          </a:lstStyle>
          <a:p>
            <a:r>
              <a:rPr lang="en-US" dirty="0"/>
              <a:t>Source sample text</a:t>
            </a:r>
          </a:p>
        </p:txBody>
      </p:sp>
      <p:sp>
        <p:nvSpPr>
          <p:cNvPr id="9" name="Title 1">
            <a:extLst>
              <a:ext uri="{FF2B5EF4-FFF2-40B4-BE49-F238E27FC236}">
                <a16:creationId xmlns:a16="http://schemas.microsoft.com/office/drawing/2014/main" id="{55F13055-7657-4496-81D2-B665F79B6A2B}"/>
              </a:ext>
            </a:extLst>
          </p:cNvPr>
          <p:cNvSpPr>
            <a:spLocks noGrp="1"/>
          </p:cNvSpPr>
          <p:nvPr>
            <p:ph type="title"/>
          </p:nvPr>
        </p:nvSpPr>
        <p:spPr bwMode="gray">
          <a:xfrm>
            <a:off x="495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C3788D1A-E641-4751-8F62-E1A2A80B7F01}"/>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59349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Right Midnigh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prstGeom prst="rect">
            <a:avLst/>
          </a:prstGeom>
          <a:noFill/>
        </p:spPr>
        <p:txBody>
          <a:bodyPr anchor="ctr"/>
          <a:lstStyle>
            <a:lvl1pPr marL="0" indent="0" algn="ctr">
              <a:buNone/>
              <a:defRPr>
                <a:solidFill>
                  <a:schemeClr val="tx1"/>
                </a:solidFill>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95300" y="4743450"/>
            <a:ext cx="3556000" cy="1280160"/>
          </a:xfrm>
          <a:prstGeom prst="rect">
            <a:avLst/>
          </a:prstGeom>
        </p:spPr>
        <p:txBody>
          <a:bodyPr anchor="t"/>
          <a:lstStyle>
            <a:lvl1pPr marL="0" indent="0">
              <a:lnSpc>
                <a:spcPct val="96000"/>
              </a:lnSpc>
              <a:buClr>
                <a:schemeClr val="bg1"/>
              </a:buClr>
              <a:buNone/>
              <a:defRPr sz="18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p:txBody>
      </p:sp>
      <p:sp>
        <p:nvSpPr>
          <p:cNvPr id="8" name="Footer Placeholder 2">
            <a:extLst>
              <a:ext uri="{FF2B5EF4-FFF2-40B4-BE49-F238E27FC236}">
                <a16:creationId xmlns:a16="http://schemas.microsoft.com/office/drawing/2014/main" id="{6F4D48ED-5D8A-47EE-956E-72B7EE984BDE}"/>
              </a:ext>
            </a:extLst>
          </p:cNvPr>
          <p:cNvSpPr>
            <a:spLocks noGrp="1"/>
          </p:cNvSpPr>
          <p:nvPr>
            <p:ph type="ftr" sz="quarter" idx="16"/>
          </p:nvPr>
        </p:nvSpPr>
        <p:spPr bwMode="gray">
          <a:xfrm>
            <a:off x="495300" y="6236208"/>
            <a:ext cx="3557016"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9" name="Title 1">
            <a:extLst>
              <a:ext uri="{FF2B5EF4-FFF2-40B4-BE49-F238E27FC236}">
                <a16:creationId xmlns:a16="http://schemas.microsoft.com/office/drawing/2014/main" id="{F61C4DE6-E5D7-49BF-BE1D-0EC8FCDC68D1}"/>
              </a:ext>
            </a:extLst>
          </p:cNvPr>
          <p:cNvSpPr>
            <a:spLocks noGrp="1"/>
          </p:cNvSpPr>
          <p:nvPr>
            <p:ph type="title"/>
          </p:nvPr>
        </p:nvSpPr>
        <p:spPr bwMode="gray">
          <a:xfrm>
            <a:off x="495300" y="2797094"/>
            <a:ext cx="3574220" cy="1787605"/>
          </a:xfrm>
        </p:spPr>
        <p:txBody>
          <a:bodyPr wrap="square">
            <a:spAutoFit/>
          </a:bodyPr>
          <a:lstStyle>
            <a:lvl1pPr>
              <a:lnSpc>
                <a:spcPct val="87000"/>
              </a:lnSpc>
              <a:defRPr sz="44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3F248DD-8B74-423C-848D-F5D38F4B35C9}"/>
              </a:ext>
            </a:extLst>
          </p:cNvPr>
          <p:cNvSpPr txBox="1"/>
          <p:nvPr userDrawn="1"/>
        </p:nvSpPr>
        <p:spPr>
          <a:xfrm>
            <a:off x="495300" y="6417159"/>
            <a:ext cx="3221736"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5067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gray">
          <a:xfrm>
            <a:off x="493713" y="2673349"/>
            <a:ext cx="2606675" cy="3727435"/>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gray">
          <a:xfrm>
            <a:off x="495300" y="1869281"/>
            <a:ext cx="2607469" cy="428451"/>
          </a:xfrm>
          <a:prstGeom prst="rect">
            <a:avLst/>
          </a:prstGeom>
        </p:spPr>
        <p:txBody>
          <a:bodyPr>
            <a:spAutoFit/>
          </a:bodyPr>
          <a:lstStyle>
            <a:lvl1pPr marL="0" indent="0" algn="l">
              <a:lnSpc>
                <a:spcPct val="87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2">
            <a:extLst>
              <a:ext uri="{FF2B5EF4-FFF2-40B4-BE49-F238E27FC236}">
                <a16:creationId xmlns:a16="http://schemas.microsoft.com/office/drawing/2014/main" id="{06F2EB5A-66E7-46F4-A54E-D517AD1E8AFA}"/>
              </a:ext>
            </a:extLst>
          </p:cNvPr>
          <p:cNvSpPr>
            <a:spLocks noGrp="1"/>
          </p:cNvSpPr>
          <p:nvPr>
            <p:ph type="ftr" sz="quarter" idx="16"/>
          </p:nvPr>
        </p:nvSpPr>
        <p:spPr bwMode="gray">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60000"/>
                    <a:lumOff val="40000"/>
                  </a:schemeClr>
                </a:solidFill>
              </a:defRPr>
            </a:lvl1pPr>
          </a:lstStyle>
          <a:p>
            <a:r>
              <a:rPr lang="en-US"/>
              <a:t>Source sample text</a:t>
            </a:r>
            <a:endParaRPr lang="en-US" dirty="0"/>
          </a:p>
        </p:txBody>
      </p:sp>
      <p:sp>
        <p:nvSpPr>
          <p:cNvPr id="13" name="Title 1">
            <a:extLst>
              <a:ext uri="{FF2B5EF4-FFF2-40B4-BE49-F238E27FC236}">
                <a16:creationId xmlns:a16="http://schemas.microsoft.com/office/drawing/2014/main" id="{7779B7D9-EE1F-4683-8289-2F379FA449E0}"/>
              </a:ext>
            </a:extLst>
          </p:cNvPr>
          <p:cNvSpPr>
            <a:spLocks noGrp="1"/>
          </p:cNvSpPr>
          <p:nvPr>
            <p:ph type="title"/>
          </p:nvPr>
        </p:nvSpPr>
        <p:spPr bwMode="gray">
          <a:xfrm>
            <a:off x="495300" y="413092"/>
            <a:ext cx="2605088" cy="1381340"/>
          </a:xfrm>
        </p:spPr>
        <p:txBody>
          <a:bodyPr wrap="square">
            <a:spAutoFit/>
          </a:bodyPr>
          <a:lstStyle>
            <a:lvl1pPr>
              <a:lnSpc>
                <a:spcPct val="87000"/>
              </a:lnSpc>
              <a:defRPr sz="3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8B0243F3-04E5-4F28-97C8-1C03B8F260B0}"/>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61541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49"/>
            <a:ext cx="2606675" cy="3727435"/>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2">
            <a:extLst>
              <a:ext uri="{FF2B5EF4-FFF2-40B4-BE49-F238E27FC236}">
                <a16:creationId xmlns:a16="http://schemas.microsoft.com/office/drawing/2014/main" id="{B2F625D1-43CE-4269-85DE-B80E7855C56A}"/>
              </a:ext>
            </a:extLst>
          </p:cNvPr>
          <p:cNvSpPr>
            <a:spLocks noGrp="1"/>
          </p:cNvSpPr>
          <p:nvPr>
            <p:ph type="ftr" sz="quarter" idx="16"/>
          </p:nvPr>
        </p:nvSpPr>
        <p:spPr>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2">
                    <a:lumMod val="40000"/>
                    <a:lumOff val="60000"/>
                  </a:schemeClr>
                </a:solidFill>
              </a:defRPr>
            </a:lvl1pPr>
          </a:lstStyle>
          <a:p>
            <a:r>
              <a:rPr lang="en-US"/>
              <a:t>Source sample text</a:t>
            </a:r>
            <a:endParaRPr lang="en-US" dirty="0"/>
          </a:p>
        </p:txBody>
      </p:sp>
      <p:sp>
        <p:nvSpPr>
          <p:cNvPr id="12" name="Title 1">
            <a:extLst>
              <a:ext uri="{FF2B5EF4-FFF2-40B4-BE49-F238E27FC236}">
                <a16:creationId xmlns:a16="http://schemas.microsoft.com/office/drawing/2014/main" id="{E5B14D2D-DB7D-4B69-AD15-233459F8F4B3}"/>
              </a:ext>
            </a:extLst>
          </p:cNvPr>
          <p:cNvSpPr>
            <a:spLocks noGrp="1"/>
          </p:cNvSpPr>
          <p:nvPr>
            <p:ph type="title"/>
          </p:nvPr>
        </p:nvSpPr>
        <p:spPr>
          <a:xfrm>
            <a:off x="495300" y="428865"/>
            <a:ext cx="2605088" cy="1365567"/>
          </a:xfrm>
        </p:spPr>
        <p:txBody>
          <a:bodyPr wrap="square">
            <a:spAutoFit/>
          </a:bodyPr>
          <a:lstStyle>
            <a:lvl1pPr>
              <a:lnSpc>
                <a:spcPct val="87000"/>
              </a:lnSpc>
              <a:defRPr sz="34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146C74A4-A6C9-4FA1-B811-B674B4DBBBA7}"/>
              </a:ext>
            </a:extLst>
          </p:cNvPr>
          <p:cNvSpPr>
            <a:spLocks noGrp="1"/>
          </p:cNvSpPr>
          <p:nvPr>
            <p:ph type="subTitle" idx="1"/>
          </p:nvPr>
        </p:nvSpPr>
        <p:spPr bwMode="auto">
          <a:xfrm>
            <a:off x="495300" y="1869281"/>
            <a:ext cx="2607469" cy="428451"/>
          </a:xfrm>
          <a:prstGeom prst="rect">
            <a:avLst/>
          </a:prstGeom>
        </p:spPr>
        <p:txBody>
          <a:bodyPr wrap="square">
            <a:spAutoFit/>
          </a:bodyPr>
          <a:lstStyle>
            <a:lvl1pPr marL="0" indent="0" algn="l">
              <a:lnSpc>
                <a:spcPct val="87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67991558-6BCC-8441-8351-686C09BD083F}"/>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26841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taway 1/4 Left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49"/>
            <a:ext cx="2606675" cy="372743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a:extLst>
              <a:ext uri="{FF2B5EF4-FFF2-40B4-BE49-F238E27FC236}">
                <a16:creationId xmlns:a16="http://schemas.microsoft.com/office/drawing/2014/main" id="{E2C29AEC-B7E2-4A18-A39E-44AB602E210E}"/>
              </a:ext>
            </a:extLst>
          </p:cNvPr>
          <p:cNvSpPr>
            <a:spLocks noGrp="1"/>
          </p:cNvSpPr>
          <p:nvPr>
            <p:ph type="ftr" sz="quarter" idx="16"/>
          </p:nvPr>
        </p:nvSpPr>
        <p:spPr>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4">
                    <a:lumMod val="60000"/>
                    <a:lumOff val="40000"/>
                  </a:schemeClr>
                </a:solidFill>
              </a:defRPr>
            </a:lvl1pPr>
          </a:lstStyle>
          <a:p>
            <a:r>
              <a:rPr lang="en-US"/>
              <a:t>Source sample text</a:t>
            </a:r>
            <a:endParaRPr lang="en-US" dirty="0"/>
          </a:p>
        </p:txBody>
      </p:sp>
      <p:sp>
        <p:nvSpPr>
          <p:cNvPr id="12" name="Title 1">
            <a:extLst>
              <a:ext uri="{FF2B5EF4-FFF2-40B4-BE49-F238E27FC236}">
                <a16:creationId xmlns:a16="http://schemas.microsoft.com/office/drawing/2014/main" id="{0DC4CC26-1781-4E6F-9904-2F3F546E1BC5}"/>
              </a:ext>
            </a:extLst>
          </p:cNvPr>
          <p:cNvSpPr>
            <a:spLocks noGrp="1"/>
          </p:cNvSpPr>
          <p:nvPr>
            <p:ph type="title"/>
          </p:nvPr>
        </p:nvSpPr>
        <p:spPr>
          <a:xfrm>
            <a:off x="495300" y="413092"/>
            <a:ext cx="2605088" cy="1381340"/>
          </a:xfrm>
        </p:spPr>
        <p:txBody>
          <a:bodyPr wrap="square">
            <a:spAutoFit/>
          </a:bodyPr>
          <a:lstStyle>
            <a:lvl1pPr>
              <a:lnSpc>
                <a:spcPct val="87000"/>
              </a:lnSpc>
              <a:defRPr sz="34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F791D318-BA35-40BC-B9B6-494F84B94A40}"/>
              </a:ext>
            </a:extLst>
          </p:cNvPr>
          <p:cNvSpPr>
            <a:spLocks noGrp="1"/>
          </p:cNvSpPr>
          <p:nvPr>
            <p:ph type="subTitle" idx="1"/>
          </p:nvPr>
        </p:nvSpPr>
        <p:spPr bwMode="auto">
          <a:xfrm>
            <a:off x="495300" y="1869281"/>
            <a:ext cx="2607469" cy="428451"/>
          </a:xfrm>
          <a:prstGeom prst="rect">
            <a:avLst/>
          </a:prstGeom>
        </p:spPr>
        <p:txBody>
          <a:bodyPr>
            <a:spAutoFit/>
          </a:bodyPr>
          <a:lstStyle>
            <a:lvl1pPr marL="0" indent="0" algn="l">
              <a:lnSpc>
                <a:spcPct val="87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75A46842-2056-3F44-9816-63670CE2B367}"/>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49078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taway 1/4 Left Nicke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6">
                  <a:lumMod val="40000"/>
                  <a:lumOff val="60000"/>
                  <a:alpha val="0"/>
                </a:schemeClr>
              </a:gs>
              <a:gs pos="100000">
                <a:schemeClr val="accent5">
                  <a:lumMod val="50000"/>
                  <a:alpha val="4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49"/>
            <a:ext cx="2606675" cy="3727439"/>
          </a:xfrm>
          <a:prstGeom prst="rect">
            <a:avLst/>
          </a:prstGeo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None/>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a:extLst>
              <a:ext uri="{FF2B5EF4-FFF2-40B4-BE49-F238E27FC236}">
                <a16:creationId xmlns:a16="http://schemas.microsoft.com/office/drawing/2014/main" id="{E2C29AEC-B7E2-4A18-A39E-44AB602E210E}"/>
              </a:ext>
            </a:extLst>
          </p:cNvPr>
          <p:cNvSpPr>
            <a:spLocks noGrp="1"/>
          </p:cNvSpPr>
          <p:nvPr>
            <p:ph type="ftr" sz="quarter" idx="16"/>
          </p:nvPr>
        </p:nvSpPr>
        <p:spPr>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2" name="Title 1">
            <a:extLst>
              <a:ext uri="{FF2B5EF4-FFF2-40B4-BE49-F238E27FC236}">
                <a16:creationId xmlns:a16="http://schemas.microsoft.com/office/drawing/2014/main" id="{8AF59A10-4C05-406A-AA75-78CF3E59B8C7}"/>
              </a:ext>
            </a:extLst>
          </p:cNvPr>
          <p:cNvSpPr>
            <a:spLocks noGrp="1"/>
          </p:cNvSpPr>
          <p:nvPr>
            <p:ph type="title"/>
          </p:nvPr>
        </p:nvSpPr>
        <p:spPr>
          <a:xfrm>
            <a:off x="495300" y="413092"/>
            <a:ext cx="2605088" cy="1381340"/>
          </a:xfrm>
        </p:spPr>
        <p:txBody>
          <a:bodyPr wrap="square">
            <a:spAutoFit/>
          </a:bodyPr>
          <a:lstStyle>
            <a:lvl1pPr>
              <a:lnSpc>
                <a:spcPct val="87000"/>
              </a:lnSpc>
              <a:defRPr sz="3400"/>
            </a:lvl1pPr>
          </a:lstStyle>
          <a:p>
            <a:r>
              <a:rPr lang="en-US"/>
              <a:t>Click to edit Master title style</a:t>
            </a:r>
            <a:endParaRPr lang="en-US" dirty="0"/>
          </a:p>
        </p:txBody>
      </p:sp>
      <p:sp>
        <p:nvSpPr>
          <p:cNvPr id="14" name="Subtitle">
            <a:extLst>
              <a:ext uri="{FF2B5EF4-FFF2-40B4-BE49-F238E27FC236}">
                <a16:creationId xmlns:a16="http://schemas.microsoft.com/office/drawing/2014/main" id="{45EB79BC-E35F-4543-AF44-85AEF3E7E612}"/>
              </a:ext>
            </a:extLst>
          </p:cNvPr>
          <p:cNvSpPr>
            <a:spLocks noGrp="1"/>
          </p:cNvSpPr>
          <p:nvPr>
            <p:ph type="subTitle" idx="1"/>
          </p:nvPr>
        </p:nvSpPr>
        <p:spPr bwMode="gray">
          <a:xfrm>
            <a:off x="495300" y="1869281"/>
            <a:ext cx="2607469" cy="428451"/>
          </a:xfrm>
          <a:prstGeom prst="rect">
            <a:avLst/>
          </a:prstGeom>
        </p:spPr>
        <p:txBody>
          <a:bodyPr>
            <a:spAutoFit/>
          </a:bodyPr>
          <a:lstStyle>
            <a:lvl1pPr marL="0" indent="0" algn="l">
              <a:lnSpc>
                <a:spcPct val="87000"/>
              </a:lnSpc>
              <a:spcBef>
                <a:spcPts val="1800"/>
              </a:spcBef>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B636C3FF-4CDC-474E-9F0F-96FF6A904CFA}"/>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72003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taway 1/4 Left Gun Met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gray">
          <a:xfrm>
            <a:off x="493713" y="2673349"/>
            <a:ext cx="2606675" cy="3727441"/>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a:extLst>
              <a:ext uri="{FF2B5EF4-FFF2-40B4-BE49-F238E27FC236}">
                <a16:creationId xmlns:a16="http://schemas.microsoft.com/office/drawing/2014/main" id="{3ADF0E24-C66C-44A4-AE54-4A2040B1C13A}"/>
              </a:ext>
            </a:extLst>
          </p:cNvPr>
          <p:cNvSpPr>
            <a:spLocks noGrp="1"/>
          </p:cNvSpPr>
          <p:nvPr>
            <p:ph type="ftr" sz="quarter" idx="16"/>
          </p:nvPr>
        </p:nvSpPr>
        <p:spPr bwMode="gray">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40000"/>
                    <a:lumOff val="60000"/>
                  </a:schemeClr>
                </a:solidFill>
              </a:defRPr>
            </a:lvl1pPr>
          </a:lstStyle>
          <a:p>
            <a:r>
              <a:rPr lang="en-US"/>
              <a:t>Source sample text</a:t>
            </a:r>
            <a:endParaRPr lang="en-US" dirty="0"/>
          </a:p>
        </p:txBody>
      </p:sp>
      <p:sp>
        <p:nvSpPr>
          <p:cNvPr id="12" name="Title 1">
            <a:extLst>
              <a:ext uri="{FF2B5EF4-FFF2-40B4-BE49-F238E27FC236}">
                <a16:creationId xmlns:a16="http://schemas.microsoft.com/office/drawing/2014/main" id="{8022405D-06A1-4166-9391-CABDA675A811}"/>
              </a:ext>
            </a:extLst>
          </p:cNvPr>
          <p:cNvSpPr>
            <a:spLocks noGrp="1"/>
          </p:cNvSpPr>
          <p:nvPr>
            <p:ph type="title"/>
          </p:nvPr>
        </p:nvSpPr>
        <p:spPr bwMode="gray">
          <a:xfrm>
            <a:off x="495300" y="413092"/>
            <a:ext cx="2605088" cy="1381340"/>
          </a:xfrm>
        </p:spPr>
        <p:txBody>
          <a:bodyPr wrap="square">
            <a:spAutoFit/>
          </a:bodyPr>
          <a:lstStyle>
            <a:lvl1pPr>
              <a:lnSpc>
                <a:spcPct val="87000"/>
              </a:lnSpc>
              <a:defRPr sz="34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08C87C8C-F51C-409B-8123-4E7B177EA837}"/>
              </a:ext>
            </a:extLst>
          </p:cNvPr>
          <p:cNvSpPr>
            <a:spLocks noGrp="1"/>
          </p:cNvSpPr>
          <p:nvPr>
            <p:ph type="subTitle" idx="1"/>
          </p:nvPr>
        </p:nvSpPr>
        <p:spPr bwMode="gray">
          <a:xfrm>
            <a:off x="495300" y="1869281"/>
            <a:ext cx="2607469" cy="428451"/>
          </a:xfrm>
          <a:prstGeom prst="rect">
            <a:avLst/>
          </a:prstGeom>
        </p:spPr>
        <p:txBody>
          <a:bodyPr>
            <a:spAutoFit/>
          </a:bodyPr>
          <a:lstStyle>
            <a:lvl1pPr marL="0" indent="0" algn="l">
              <a:lnSpc>
                <a:spcPct val="87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D11C44A7-E7AD-4343-A534-9AEDB456431C}"/>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98206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taway 1/4 Left Midn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gray">
          <a:xfrm>
            <a:off x="493713" y="2673349"/>
            <a:ext cx="2606675" cy="3727441"/>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a:extLst>
              <a:ext uri="{FF2B5EF4-FFF2-40B4-BE49-F238E27FC236}">
                <a16:creationId xmlns:a16="http://schemas.microsoft.com/office/drawing/2014/main" id="{3ADF0E24-C66C-44A4-AE54-4A2040B1C13A}"/>
              </a:ext>
            </a:extLst>
          </p:cNvPr>
          <p:cNvSpPr>
            <a:spLocks noGrp="1"/>
          </p:cNvSpPr>
          <p:nvPr>
            <p:ph type="ftr" sz="quarter" idx="16"/>
          </p:nvPr>
        </p:nvSpPr>
        <p:spPr bwMode="gray">
          <a:xfrm>
            <a:off x="495300" y="6532895"/>
            <a:ext cx="260604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2" name="Title 1">
            <a:extLst>
              <a:ext uri="{FF2B5EF4-FFF2-40B4-BE49-F238E27FC236}">
                <a16:creationId xmlns:a16="http://schemas.microsoft.com/office/drawing/2014/main" id="{4706EDB4-4AB9-44C1-8768-72FEB91A22CC}"/>
              </a:ext>
            </a:extLst>
          </p:cNvPr>
          <p:cNvSpPr>
            <a:spLocks noGrp="1"/>
          </p:cNvSpPr>
          <p:nvPr>
            <p:ph type="title"/>
          </p:nvPr>
        </p:nvSpPr>
        <p:spPr bwMode="gray">
          <a:xfrm>
            <a:off x="495300" y="413092"/>
            <a:ext cx="2605088" cy="1381340"/>
          </a:xfrm>
        </p:spPr>
        <p:txBody>
          <a:bodyPr wrap="square">
            <a:spAutoFit/>
          </a:bodyPr>
          <a:lstStyle>
            <a:lvl1pPr>
              <a:lnSpc>
                <a:spcPct val="87000"/>
              </a:lnSpc>
              <a:defRPr sz="34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B3E64812-0F07-4511-9260-5784D6FAB3B7}"/>
              </a:ext>
            </a:extLst>
          </p:cNvPr>
          <p:cNvSpPr>
            <a:spLocks noGrp="1"/>
          </p:cNvSpPr>
          <p:nvPr>
            <p:ph type="subTitle" idx="1"/>
          </p:nvPr>
        </p:nvSpPr>
        <p:spPr bwMode="gray">
          <a:xfrm>
            <a:off x="495300" y="1869281"/>
            <a:ext cx="2607469" cy="428451"/>
          </a:xfrm>
          <a:prstGeom prst="rect">
            <a:avLst/>
          </a:prstGeom>
        </p:spPr>
        <p:txBody>
          <a:bodyPr>
            <a:spAutoFit/>
          </a:bodyPr>
          <a:lstStyle>
            <a:lvl1pPr marL="0" indent="0" algn="l">
              <a:lnSpc>
                <a:spcPct val="87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558AF923-48A4-F842-B121-6B6E67ED16AF}"/>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57240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Statement Circle Blu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97A215-ECE4-4336-BB93-42297ACB7A3D}"/>
              </a:ext>
            </a:extLst>
          </p:cNvPr>
          <p:cNvSpPr>
            <a:spLocks/>
          </p:cNvSpPr>
          <p:nvPr userDrawn="1"/>
        </p:nvSpPr>
        <p:spPr bwMode="ltGray">
          <a:xfrm>
            <a:off x="6675120" y="1146676"/>
            <a:ext cx="4536590" cy="4560096"/>
          </a:xfrm>
          <a:prstGeom prst="ellipse">
            <a:avLst/>
          </a:prstGeom>
          <a:gradFill>
            <a:gsLst>
              <a:gs pos="0">
                <a:schemeClr val="accent1"/>
              </a:gs>
              <a:gs pos="100000">
                <a:schemeClr val="accent2">
                  <a:lumMod val="50000"/>
                </a:schemeClr>
              </a:gs>
            </a:gsLst>
            <a:lin ang="18900000" scaled="0"/>
          </a:gradFill>
          <a:ln w="25400" cap="flat" cmpd="sng" algn="ctr">
            <a:noFill/>
            <a:prstDash val="solid"/>
          </a:ln>
          <a:effectLst>
            <a:innerShdw blurRad="127000" dist="114300">
              <a:srgbClr val="3253DC">
                <a:lumMod val="50000"/>
                <a:alpha val="75000"/>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icrosoft Sans Serif"/>
              <a:ea typeface="+mn-ea"/>
              <a:cs typeface="+mn-cs"/>
            </a:endParaRPr>
          </a:p>
        </p:txBody>
      </p:sp>
      <p:sp>
        <p:nvSpPr>
          <p:cNvPr id="10" name="Footer Placeholder 2">
            <a:extLst>
              <a:ext uri="{FF2B5EF4-FFF2-40B4-BE49-F238E27FC236}">
                <a16:creationId xmlns:a16="http://schemas.microsoft.com/office/drawing/2014/main" id="{87A281D7-BEA4-4300-BD71-BE1E8303801A}"/>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12" name="Text Placeholder 51">
            <a:extLst>
              <a:ext uri="{FF2B5EF4-FFF2-40B4-BE49-F238E27FC236}">
                <a16:creationId xmlns:a16="http://schemas.microsoft.com/office/drawing/2014/main" id="{90653042-57AF-4FDA-9439-6F40EF78400C}"/>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7" name="Title 1">
            <a:extLst>
              <a:ext uri="{FF2B5EF4-FFF2-40B4-BE49-F238E27FC236}">
                <a16:creationId xmlns:a16="http://schemas.microsoft.com/office/drawing/2014/main" id="{FEB48A53-16FB-4DBE-81F5-E87D71D55E95}"/>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9" name="TextBox 8">
            <a:extLst>
              <a:ext uri="{FF2B5EF4-FFF2-40B4-BE49-F238E27FC236}">
                <a16:creationId xmlns:a16="http://schemas.microsoft.com/office/drawing/2014/main" id="{24318765-1384-3949-834E-8E8F40F25336}"/>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4065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Midnigh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6A3D65C-2C5D-4CD5-B664-96BCEC410C21}"/>
              </a:ext>
            </a:extLst>
          </p:cNvPr>
          <p:cNvGrpSpPr/>
          <p:nvPr userDrawn="1"/>
        </p:nvGrpSpPr>
        <p:grpSpPr>
          <a:xfrm>
            <a:off x="-1" y="-3"/>
            <a:ext cx="9789436" cy="6167628"/>
            <a:chOff x="-1" y="-3"/>
            <a:chExt cx="9789436" cy="6167628"/>
          </a:xfrm>
        </p:grpSpPr>
        <p:sp>
          <p:nvSpPr>
            <p:cNvPr id="71" name="Rectangle: Single Corner Rounded 55">
              <a:extLst>
                <a:ext uri="{FF2B5EF4-FFF2-40B4-BE49-F238E27FC236}">
                  <a16:creationId xmlns:a16="http://schemas.microsoft.com/office/drawing/2014/main" id="{8EA3C713-B8AC-4809-9208-3E3B708504DD}"/>
                </a:ext>
              </a:extLst>
            </p:cNvPr>
            <p:cNvSpPr/>
            <p:nvPr userDrawn="1"/>
          </p:nvSpPr>
          <p:spPr bwMode="gray">
            <a:xfrm flipV="1">
              <a:off x="-1" y="2"/>
              <a:ext cx="9779986" cy="6167623"/>
            </a:xfrm>
            <a:prstGeom prst="round1Rect">
              <a:avLst>
                <a:gd name="adj" fmla="val 1969"/>
              </a:avLst>
            </a:prstGeom>
            <a:solidFill>
              <a:schemeClr val="accent5"/>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72" name="Rectangle: Single Corner Rounded 49">
              <a:extLst>
                <a:ext uri="{FF2B5EF4-FFF2-40B4-BE49-F238E27FC236}">
                  <a16:creationId xmlns:a16="http://schemas.microsoft.com/office/drawing/2014/main" id="{4EEC7D30-2878-4223-82F7-D2AC2961696B}"/>
                </a:ext>
              </a:extLst>
            </p:cNvPr>
            <p:cNvSpPr/>
            <p:nvPr userDrawn="1"/>
          </p:nvSpPr>
          <p:spPr bwMode="gray">
            <a:xfrm flipV="1">
              <a:off x="9537470" y="2"/>
              <a:ext cx="251965" cy="6167623"/>
            </a:xfrm>
            <a:prstGeom prst="round1Rect">
              <a:avLst>
                <a:gd name="adj" fmla="val 50000"/>
              </a:avLst>
            </a:prstGeom>
            <a:gradFill flip="none" rotWithShape="1">
              <a:gsLst>
                <a:gs pos="100000">
                  <a:schemeClr val="accent5">
                    <a:lumMod val="75000"/>
                  </a:schemeClr>
                </a:gs>
                <a:gs pos="0">
                  <a:schemeClr val="accent5"/>
                </a:gs>
                <a:gs pos="64000">
                  <a:schemeClr val="accent5">
                    <a:lumMod val="75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sp>
          <p:nvSpPr>
            <p:cNvPr id="76" name="Rectangle: Single Corner Rounded 61">
              <a:extLst>
                <a:ext uri="{FF2B5EF4-FFF2-40B4-BE49-F238E27FC236}">
                  <a16:creationId xmlns:a16="http://schemas.microsoft.com/office/drawing/2014/main" id="{1BFF8163-93A0-42A6-BDE3-CBBEB8EDFE2F}"/>
                </a:ext>
              </a:extLst>
            </p:cNvPr>
            <p:cNvSpPr/>
            <p:nvPr/>
          </p:nvSpPr>
          <p:spPr bwMode="gray">
            <a:xfrm flipV="1">
              <a:off x="0" y="-3"/>
              <a:ext cx="8507176" cy="5477243"/>
            </a:xfrm>
            <a:prstGeom prst="round1Rect">
              <a:avLst>
                <a:gd name="adj" fmla="val 2348"/>
              </a:avLst>
            </a:prstGeom>
            <a:solidFill>
              <a:schemeClr val="tx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dirty="0">
                <a:solidFill>
                  <a:prstClr val="white"/>
                </a:solidFill>
              </a:endParaRPr>
            </a:p>
          </p:txBody>
        </p:sp>
        <p:sp>
          <p:nvSpPr>
            <p:cNvPr id="13" name="first shadow">
              <a:extLst>
                <a:ext uri="{FF2B5EF4-FFF2-40B4-BE49-F238E27FC236}">
                  <a16:creationId xmlns:a16="http://schemas.microsoft.com/office/drawing/2014/main" id="{35465864-5BD3-43E9-B02B-2CC7152314D9}"/>
                </a:ext>
              </a:extLst>
            </p:cNvPr>
            <p:cNvSpPr/>
            <p:nvPr userDrawn="1"/>
          </p:nvSpPr>
          <p:spPr bwMode="gray">
            <a:xfrm flipV="1">
              <a:off x="7771339" y="0"/>
              <a:ext cx="735836" cy="5477240"/>
            </a:xfrm>
            <a:prstGeom prst="round1Rect">
              <a:avLst>
                <a:gd name="adj" fmla="val 17346"/>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38" name="Text Placeholder 7"/>
          <p:cNvSpPr>
            <a:spLocks noGrp="1"/>
          </p:cNvSpPr>
          <p:nvPr userDrawn="1">
            <p:ph type="body" sz="quarter" idx="10" hasCustomPrompt="1"/>
          </p:nvPr>
        </p:nvSpPr>
        <p:spPr bwMode="gray">
          <a:xfrm>
            <a:off x="495299" y="4195085"/>
            <a:ext cx="7127487" cy="961930"/>
          </a:xfrm>
          <a:prstGeom prst="rect">
            <a:avLst/>
          </a:prstGeo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6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28" name="Text Placeholder 7">
            <a:extLst>
              <a:ext uri="{FF2B5EF4-FFF2-40B4-BE49-F238E27FC236}">
                <a16:creationId xmlns:a16="http://schemas.microsoft.com/office/drawing/2014/main" id="{B04D80C5-5B09-4391-914E-491EB6BF922B}"/>
              </a:ext>
            </a:extLst>
          </p:cNvPr>
          <p:cNvSpPr>
            <a:spLocks noGrp="1"/>
          </p:cNvSpPr>
          <p:nvPr userDrawn="1">
            <p:ph type="body" sz="quarter" idx="11" hasCustomPrompt="1"/>
          </p:nvPr>
        </p:nvSpPr>
        <p:spPr bwMode="gray">
          <a:xfrm>
            <a:off x="3372251" y="399994"/>
            <a:ext cx="1904056" cy="226772"/>
          </a:xfrm>
          <a:prstGeom prst="rect">
            <a:avLst/>
          </a:prstGeom>
        </p:spPr>
        <p:txBody>
          <a:bodyPr wrap="none"/>
          <a:lstStyle>
            <a:lvl1pPr marL="0" indent="0" algn="l">
              <a:lnSpc>
                <a:spcPct val="87000"/>
              </a:lnSpc>
              <a:spcBef>
                <a:spcPts val="0"/>
              </a:spcBef>
              <a:buNone/>
              <a:defRPr sz="1600" b="0">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Location</a:t>
            </a:r>
          </a:p>
        </p:txBody>
      </p:sp>
      <p:sp>
        <p:nvSpPr>
          <p:cNvPr id="29" name="Text Placeholder 5">
            <a:extLst>
              <a:ext uri="{FF2B5EF4-FFF2-40B4-BE49-F238E27FC236}">
                <a16:creationId xmlns:a16="http://schemas.microsoft.com/office/drawing/2014/main" id="{E4B73436-F9A5-4201-8676-5BB1475322E2}"/>
              </a:ext>
            </a:extLst>
          </p:cNvPr>
          <p:cNvSpPr>
            <a:spLocks noGrp="1"/>
          </p:cNvSpPr>
          <p:nvPr userDrawn="1">
            <p:ph type="body" sz="quarter" idx="13" hasCustomPrompt="1"/>
          </p:nvPr>
        </p:nvSpPr>
        <p:spPr bwMode="gray">
          <a:xfrm>
            <a:off x="495300" y="396125"/>
            <a:ext cx="1882210" cy="262176"/>
          </a:xfrm>
          <a:prstGeom prst="rect">
            <a:avLst/>
          </a:prstGeom>
        </p:spPr>
        <p:txBody>
          <a:bodyPr wrap="none"/>
          <a:lstStyle>
            <a:lvl1pPr marL="0" indent="0">
              <a:lnSpc>
                <a:spcPct val="87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30" name="Text Placeholder 48">
            <a:extLst>
              <a:ext uri="{FF2B5EF4-FFF2-40B4-BE49-F238E27FC236}">
                <a16:creationId xmlns:a16="http://schemas.microsoft.com/office/drawing/2014/main" id="{44CE8076-2642-41CB-B9C4-44BBD2A86AAA}"/>
              </a:ext>
            </a:extLst>
          </p:cNvPr>
          <p:cNvSpPr>
            <a:spLocks noGrp="1"/>
          </p:cNvSpPr>
          <p:nvPr userDrawn="1">
            <p:ph type="body" sz="quarter" idx="14" hasCustomPrompt="1"/>
          </p:nvPr>
        </p:nvSpPr>
        <p:spPr bwMode="gray">
          <a:xfrm>
            <a:off x="6233491" y="380897"/>
            <a:ext cx="1888737" cy="265271"/>
          </a:xfrm>
          <a:prstGeom prst="rect">
            <a:avLst/>
          </a:prstGeom>
        </p:spPr>
        <p:txBody>
          <a:bodyPr wrap="none"/>
          <a:lstStyle>
            <a:lvl1pPr marL="0" marR="0" indent="0" algn="l" defTabSz="914400" rtl="0" eaLnBrk="1" fontAlgn="auto" latinLnBrk="0" hangingPunct="1">
              <a:lnSpc>
                <a:spcPct val="87000"/>
              </a:lnSpc>
              <a:spcBef>
                <a:spcPts val="0"/>
              </a:spcBef>
              <a:spcAft>
                <a:spcPts val="0"/>
              </a:spcAft>
              <a:buClr>
                <a:srgbClr val="3253DC"/>
              </a:buClr>
              <a:buSzTx/>
              <a:buFont typeface="Arial" panose="020B0604020202020204" pitchFamily="34" charset="0"/>
              <a:buNone/>
              <a:tabLst/>
              <a:defRPr sz="1600" b="1">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marL="0" marR="0" lvl="0" indent="0" algn="l" defTabSz="914400" rtl="0" eaLnBrk="1" fontAlgn="auto" latinLnBrk="0" hangingPunct="1">
              <a:lnSpc>
                <a:spcPct val="98000"/>
              </a:lnSpc>
              <a:spcBef>
                <a:spcPts val="0"/>
              </a:spcBef>
              <a:spcAft>
                <a:spcPts val="0"/>
              </a:spcAft>
              <a:buClr>
                <a:srgbClr val="3253DC"/>
              </a:buClr>
              <a:buSzTx/>
              <a:buFont typeface="Arial" panose="020B0604020202020204" pitchFamily="34" charset="0"/>
              <a:buNone/>
              <a:tabLst/>
              <a:defRPr/>
            </a:pPr>
            <a:r>
              <a:rPr lang="en-US" dirty="0"/>
              <a:t>@</a:t>
            </a:r>
            <a:r>
              <a:rPr lang="en-US" dirty="0" err="1"/>
              <a:t>qualcomm</a:t>
            </a:r>
            <a:endParaRPr lang="en-US" dirty="0"/>
          </a:p>
        </p:txBody>
      </p:sp>
      <p:sp>
        <p:nvSpPr>
          <p:cNvPr id="14" name="Freeform 5">
            <a:extLst>
              <a:ext uri="{FF2B5EF4-FFF2-40B4-BE49-F238E27FC236}">
                <a16:creationId xmlns:a16="http://schemas.microsoft.com/office/drawing/2014/main" id="{B888084C-17B8-4DDF-8119-204A07EF5C77}"/>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itle 2">
            <a:extLst>
              <a:ext uri="{FF2B5EF4-FFF2-40B4-BE49-F238E27FC236}">
                <a16:creationId xmlns:a16="http://schemas.microsoft.com/office/drawing/2014/main" id="{58A05AE2-9442-4730-8FBA-33FA9563787D}"/>
              </a:ext>
            </a:extLst>
          </p:cNvPr>
          <p:cNvSpPr>
            <a:spLocks noGrp="1"/>
          </p:cNvSpPr>
          <p:nvPr>
            <p:ph type="title"/>
          </p:nvPr>
        </p:nvSpPr>
        <p:spPr bwMode="gray">
          <a:xfrm>
            <a:off x="431638" y="2194052"/>
            <a:ext cx="7415930" cy="1883593"/>
          </a:xfrm>
        </p:spPr>
        <p:txBody>
          <a:bodyPr wrap="square">
            <a:spAutoFit/>
          </a:bodyPr>
          <a:lstStyle>
            <a:lvl1pPr>
              <a:lnSpc>
                <a:spcPct val="87000"/>
              </a:lnSpc>
              <a:defRPr sz="6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2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Statement Circle Light Blu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97A215-ECE4-4336-BB93-42297ACB7A3D}"/>
              </a:ext>
            </a:extLst>
          </p:cNvPr>
          <p:cNvSpPr>
            <a:spLocks/>
          </p:cNvSpPr>
          <p:nvPr/>
        </p:nvSpPr>
        <p:spPr bwMode="ltGray">
          <a:xfrm>
            <a:off x="6675120" y="1146676"/>
            <a:ext cx="4536590" cy="4560096"/>
          </a:xfrm>
          <a:prstGeom prst="ellipse">
            <a:avLst/>
          </a:prstGeom>
          <a:gradFill>
            <a:gsLst>
              <a:gs pos="100000">
                <a:schemeClr val="accent2"/>
              </a:gs>
              <a:gs pos="0">
                <a:srgbClr val="6086E7"/>
              </a:gs>
            </a:gsLst>
            <a:lin ang="18900000" scaled="0"/>
          </a:gradFill>
          <a:ln w="25400" cap="flat" cmpd="sng" algn="ctr">
            <a:noFill/>
            <a:prstDash val="solid"/>
          </a:ln>
          <a:effectLst>
            <a:innerShdw blurRad="127000" dist="114300">
              <a:srgbClr val="415795">
                <a:alpha val="75000"/>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0" name="Footer Placeholder 2">
            <a:extLst>
              <a:ext uri="{FF2B5EF4-FFF2-40B4-BE49-F238E27FC236}">
                <a16:creationId xmlns:a16="http://schemas.microsoft.com/office/drawing/2014/main" id="{C4765B5F-95F9-4199-A1B6-AB2525FF1433}"/>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7" name="Text Placeholder 51">
            <a:extLst>
              <a:ext uri="{FF2B5EF4-FFF2-40B4-BE49-F238E27FC236}">
                <a16:creationId xmlns:a16="http://schemas.microsoft.com/office/drawing/2014/main" id="{C6F1A92C-77BA-48A5-9BCE-2205354F8D44}"/>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1AD770C1-C19F-41DC-9472-333E12B88536}"/>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74F09519-1A96-3948-82CE-D66FCFA0285E}"/>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0873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Statement Circle Teal">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97A215-ECE4-4336-BB93-42297ACB7A3D}"/>
              </a:ext>
            </a:extLst>
          </p:cNvPr>
          <p:cNvSpPr>
            <a:spLocks/>
          </p:cNvSpPr>
          <p:nvPr/>
        </p:nvSpPr>
        <p:spPr bwMode="ltGray">
          <a:xfrm>
            <a:off x="6675120" y="1146676"/>
            <a:ext cx="4536590" cy="4560096"/>
          </a:xfrm>
          <a:prstGeom prst="ellipse">
            <a:avLst/>
          </a:prstGeom>
          <a:solidFill>
            <a:schemeClr val="accent3"/>
          </a:solidFill>
          <a:ln w="25400" cap="flat" cmpd="sng" algn="ctr">
            <a:noFill/>
            <a:prstDash val="solid"/>
          </a:ln>
          <a:effectLst>
            <a:innerShdw blurRad="127000" dist="114300">
              <a:schemeClr val="accent3">
                <a:lumMod val="50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0" name="Footer Placeholder 2">
            <a:extLst>
              <a:ext uri="{FF2B5EF4-FFF2-40B4-BE49-F238E27FC236}">
                <a16:creationId xmlns:a16="http://schemas.microsoft.com/office/drawing/2014/main" id="{2C8A265A-3146-4748-9C09-B46116B8B401}"/>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7" name="Text Placeholder 51">
            <a:extLst>
              <a:ext uri="{FF2B5EF4-FFF2-40B4-BE49-F238E27FC236}">
                <a16:creationId xmlns:a16="http://schemas.microsoft.com/office/drawing/2014/main" id="{5FC9C777-5123-4068-A7DE-407D78AD8E39}"/>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3AA22E4D-B42F-4C21-BBB9-E780E0243FE3}"/>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8CE22920-DA4A-8044-8FD7-86EAA0E288BC}"/>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7021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Statement Circle Nickel">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97A215-ECE4-4336-BB93-42297ACB7A3D}"/>
              </a:ext>
            </a:extLst>
          </p:cNvPr>
          <p:cNvSpPr>
            <a:spLocks/>
          </p:cNvSpPr>
          <p:nvPr/>
        </p:nvSpPr>
        <p:spPr bwMode="ltGray">
          <a:xfrm>
            <a:off x="6675120" y="1146676"/>
            <a:ext cx="4536590" cy="4560096"/>
          </a:xfrm>
          <a:prstGeom prst="ellipse">
            <a:avLst/>
          </a:prstGeom>
          <a:gradFill>
            <a:gsLst>
              <a:gs pos="100000">
                <a:srgbClr val="C0C8D6"/>
              </a:gs>
              <a:gs pos="15000">
                <a:schemeClr val="accent6"/>
              </a:gs>
            </a:gsLst>
            <a:lin ang="18900000" scaled="0"/>
          </a:gradFill>
          <a:ln w="25400" cap="flat" cmpd="sng" algn="ctr">
            <a:noFill/>
            <a:prstDash val="solid"/>
          </a:ln>
          <a:effectLst>
            <a:innerShdw blurRad="127000" dist="114300">
              <a:schemeClr val="accent5">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0" name="Footer Placeholder 2">
            <a:extLst>
              <a:ext uri="{FF2B5EF4-FFF2-40B4-BE49-F238E27FC236}">
                <a16:creationId xmlns:a16="http://schemas.microsoft.com/office/drawing/2014/main" id="{2C8A265A-3146-4748-9C09-B46116B8B401}"/>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7" name="Text Placeholder 51">
            <a:extLst>
              <a:ext uri="{FF2B5EF4-FFF2-40B4-BE49-F238E27FC236}">
                <a16:creationId xmlns:a16="http://schemas.microsoft.com/office/drawing/2014/main" id="{5FC9C777-5123-4068-A7DE-407D78AD8E39}"/>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3C6640F8-D4E8-4380-9825-E203D7EDAD78}"/>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3198D3B6-71EA-2343-85BA-A4D9B68BE416}"/>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11598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Statement Circle Gun Metal">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97A215-ECE4-4336-BB93-42297ACB7A3D}"/>
              </a:ext>
            </a:extLst>
          </p:cNvPr>
          <p:cNvSpPr>
            <a:spLocks/>
          </p:cNvSpPr>
          <p:nvPr/>
        </p:nvSpPr>
        <p:spPr bwMode="ltGray">
          <a:xfrm>
            <a:off x="6675120" y="1146676"/>
            <a:ext cx="4536590" cy="4560096"/>
          </a:xfrm>
          <a:prstGeom prst="ellipse">
            <a:avLst/>
          </a:prstGeom>
          <a:gradFill>
            <a:gsLst>
              <a:gs pos="100000">
                <a:srgbClr val="697790"/>
              </a:gs>
              <a:gs pos="1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0" name="Footer Placeholder 2">
            <a:extLst>
              <a:ext uri="{FF2B5EF4-FFF2-40B4-BE49-F238E27FC236}">
                <a16:creationId xmlns:a16="http://schemas.microsoft.com/office/drawing/2014/main" id="{50378E23-3DB4-42E4-8375-2AC0CDCB639A}"/>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7" name="Text Placeholder 51">
            <a:extLst>
              <a:ext uri="{FF2B5EF4-FFF2-40B4-BE49-F238E27FC236}">
                <a16:creationId xmlns:a16="http://schemas.microsoft.com/office/drawing/2014/main" id="{A7350EC2-08F0-4D7F-9377-DA5237FC6107}"/>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49AC31FE-26ED-4666-B85B-8A0A27C741C1}"/>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4F330D8F-9658-ED4C-85DD-150F64A9109B}"/>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76315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Statement Circle Midnight">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21CCE1E2-D3E9-440A-A7A2-9A3EE0A282FC}"/>
              </a:ext>
            </a:extLst>
          </p:cNvPr>
          <p:cNvSpPr>
            <a:spLocks noGrp="1"/>
          </p:cNvSpPr>
          <p:nvPr>
            <p:ph type="body" sz="quarter" idx="10"/>
          </p:nvPr>
        </p:nvSpPr>
        <p:spPr>
          <a:xfrm>
            <a:off x="495299" y="3819524"/>
            <a:ext cx="5266872" cy="1328598"/>
          </a:xfrm>
          <a:prstGeom prst="rect">
            <a:avLst/>
          </a:prstGeom>
        </p:spPr>
        <p:txBody>
          <a:bodyPr/>
          <a:lstStyle>
            <a:lvl1pPr marL="0" indent="0">
              <a:lnSpc>
                <a:spcPct val="89000"/>
              </a:lnSpc>
              <a:buFont typeface="Microsoft Sans Serif" panose="020B0604020202020204" pitchFamily="34" charset="0"/>
              <a:buChar char="​"/>
              <a:defRPr sz="2800">
                <a:solidFill>
                  <a:schemeClr val="tx1"/>
                </a:solidFill>
              </a:defRPr>
            </a:lvl1pPr>
            <a:lvl2pPr marL="0" indent="0">
              <a:spcBef>
                <a:spcPts val="1200"/>
              </a:spcBef>
              <a:buNone/>
              <a:defRPr sz="2400">
                <a:solidFill>
                  <a:schemeClr val="tx1"/>
                </a:solidFill>
              </a:defRPr>
            </a:lvl2pPr>
            <a:lvl3pPr marL="0" indent="0">
              <a:lnSpc>
                <a:spcPct val="95000"/>
              </a:lnSpc>
              <a:spcBef>
                <a:spcPts val="1200"/>
              </a:spcBef>
              <a:buFont typeface="Microsoft Sans Serif" panose="020B0604020202020204" pitchFamily="34" charset="0"/>
              <a:buNone/>
              <a:defRPr sz="2100"/>
            </a:lvl3pPr>
            <a:lvl4pPr marL="0" indent="0">
              <a:lnSpc>
                <a:spcPct val="98000"/>
              </a:lnSpc>
              <a:spcBef>
                <a:spcPts val="1200"/>
              </a:spcBef>
              <a:buNone/>
              <a:defRPr sz="1800"/>
            </a:lvl4pPr>
            <a:lvl5pPr marL="0" indent="0">
              <a:lnSpc>
                <a:spcPct val="94000"/>
              </a:lnSpc>
              <a:spcBef>
                <a:spcPts val="600"/>
              </a:spcBef>
              <a:buFont typeface="Microsoft Sans Serif" panose="020B0604020202020204" pitchFamily="34" charset="0"/>
              <a:buChar char="​"/>
              <a:defRPr sz="1600"/>
            </a:lvl5pPr>
            <a:lvl6pPr>
              <a:lnSpc>
                <a:spcPct val="107000"/>
              </a:lnSpc>
              <a:spcBef>
                <a:spcPts val="600"/>
              </a:spcBef>
              <a:defRPr sz="1400"/>
            </a:lvl6pPr>
            <a:lvl7pPr>
              <a:lnSpc>
                <a:spcPct val="88000"/>
              </a:lnSpc>
              <a:defRPr sz="3400"/>
            </a:lvl7pPr>
            <a:lvl8pPr>
              <a:lnSpc>
                <a:spcPct val="89000"/>
              </a:lnSpc>
              <a:defRPr sz="4400"/>
            </a:lvl8pPr>
            <a:lvl9pPr>
              <a:lnSpc>
                <a:spcPct val="86000"/>
              </a:lnSpc>
              <a:defRPr sz="5500"/>
            </a:lvl9pPr>
          </a:lstStyle>
          <a:p>
            <a:pPr lvl="0"/>
            <a:r>
              <a:rPr lang="en-US"/>
              <a:t>Click to edit Master text styles</a:t>
            </a:r>
          </a:p>
          <a:p>
            <a:pPr lvl="1"/>
            <a:r>
              <a:rPr lang="en-US"/>
              <a:t>Second level</a:t>
            </a:r>
          </a:p>
        </p:txBody>
      </p:sp>
      <p:sp>
        <p:nvSpPr>
          <p:cNvPr id="10" name="Footer Placeholder 2">
            <a:extLst>
              <a:ext uri="{FF2B5EF4-FFF2-40B4-BE49-F238E27FC236}">
                <a16:creationId xmlns:a16="http://schemas.microsoft.com/office/drawing/2014/main" id="{50378E23-3DB4-42E4-8375-2AC0CDCB639A}"/>
              </a:ext>
            </a:extLst>
          </p:cNvPr>
          <p:cNvSpPr>
            <a:spLocks noGrp="1"/>
          </p:cNvSpPr>
          <p:nvPr>
            <p:ph type="ftr" sz="quarter" idx="11"/>
          </p:nvPr>
        </p:nvSpPr>
        <p:spPr>
          <a:xfrm>
            <a:off x="495299" y="6532895"/>
            <a:ext cx="6080760" cy="118174"/>
          </a:xfrm>
        </p:spPr>
        <p:txBody>
          <a:bodyPr/>
          <a:lstStyle>
            <a:lvl1pPr defTabSz="685800">
              <a:lnSpc>
                <a:spcPct val="96000"/>
              </a:lnSpc>
              <a:spcBef>
                <a:spcPts val="0"/>
              </a:spcBef>
              <a:buClr>
                <a:srgbClr val="3253DC"/>
              </a:buClr>
              <a:buFont typeface="Arial" panose="020B0604020202020204" pitchFamily="34" charset="0"/>
              <a:buNone/>
              <a:defRPr>
                <a:solidFill>
                  <a:schemeClr val="accent5">
                    <a:lumMod val="60000"/>
                    <a:lumOff val="40000"/>
                  </a:schemeClr>
                </a:solidFill>
              </a:defRPr>
            </a:lvl1pPr>
          </a:lstStyle>
          <a:p>
            <a:r>
              <a:rPr lang="en-US"/>
              <a:t>Source sample text</a:t>
            </a:r>
            <a:endParaRPr lang="en-US" dirty="0"/>
          </a:p>
        </p:txBody>
      </p:sp>
      <p:sp>
        <p:nvSpPr>
          <p:cNvPr id="6" name="Oval 5">
            <a:extLst>
              <a:ext uri="{FF2B5EF4-FFF2-40B4-BE49-F238E27FC236}">
                <a16:creationId xmlns:a16="http://schemas.microsoft.com/office/drawing/2014/main" id="{1321BDBD-A319-4A9D-A52B-4542BAE8D156}"/>
              </a:ext>
            </a:extLst>
          </p:cNvPr>
          <p:cNvSpPr>
            <a:spLocks/>
          </p:cNvSpPr>
          <p:nvPr userDrawn="1"/>
        </p:nvSpPr>
        <p:spPr bwMode="ltGray">
          <a:xfrm>
            <a:off x="6677946" y="1146676"/>
            <a:ext cx="4536590" cy="4560096"/>
          </a:xfrm>
          <a:prstGeom prst="ellipse">
            <a:avLst/>
          </a:prstGeom>
          <a:gradFill>
            <a:gsLst>
              <a:gs pos="100000">
                <a:srgbClr val="13344D"/>
              </a:gs>
              <a:gs pos="21000">
                <a:schemeClr val="tx2"/>
              </a:gs>
            </a:gsLst>
            <a:lin ang="18900000" scaled="0"/>
          </a:gradFill>
          <a:ln w="25400" cap="flat" cmpd="sng" algn="ctr">
            <a:noFill/>
            <a:prstDash val="solid"/>
          </a:ln>
          <a:effectLst>
            <a:innerShdw blurRad="127000" dist="114300">
              <a:schemeClr val="bg1">
                <a:lumMod val="10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7" name="Title 1">
            <a:extLst>
              <a:ext uri="{FF2B5EF4-FFF2-40B4-BE49-F238E27FC236}">
                <a16:creationId xmlns:a16="http://schemas.microsoft.com/office/drawing/2014/main" id="{5B05E55E-4E31-4720-B7A8-F4EA4666E62B}"/>
              </a:ext>
            </a:extLst>
          </p:cNvPr>
          <p:cNvSpPr>
            <a:spLocks noGrp="1"/>
          </p:cNvSpPr>
          <p:nvPr>
            <p:ph type="title"/>
          </p:nvPr>
        </p:nvSpPr>
        <p:spPr>
          <a:xfrm>
            <a:off x="495297" y="2099813"/>
            <a:ext cx="5368470" cy="1489639"/>
          </a:xfrm>
        </p:spPr>
        <p:txBody>
          <a:bodyPr wrap="square">
            <a:spAutoFit/>
          </a:bodyPr>
          <a:lstStyle>
            <a:lvl1pPr>
              <a:lnSpc>
                <a:spcPct val="87000"/>
              </a:lnSpc>
              <a:defRPr sz="5500"/>
            </a:lvl1pPr>
          </a:lstStyle>
          <a:p>
            <a:r>
              <a:rPr lang="en-US"/>
              <a:t>Click to edit Master title style</a:t>
            </a:r>
            <a:endParaRPr lang="en-US" dirty="0"/>
          </a:p>
        </p:txBody>
      </p:sp>
      <p:sp>
        <p:nvSpPr>
          <p:cNvPr id="9" name="TextBox 8">
            <a:extLst>
              <a:ext uri="{FF2B5EF4-FFF2-40B4-BE49-F238E27FC236}">
                <a16:creationId xmlns:a16="http://schemas.microsoft.com/office/drawing/2014/main" id="{801DED88-E806-634D-8DC9-004D273832A8}"/>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20566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bwMode="white">
          <a:xfrm>
            <a:off x="0" y="0"/>
            <a:ext cx="9837777" cy="5917440"/>
            <a:chOff x="-3721335" y="0"/>
            <a:chExt cx="9837777" cy="5917440"/>
          </a:xfrm>
        </p:grpSpPr>
        <p:sp>
          <p:nvSpPr>
            <p:cNvPr id="24" name="Rectangle: Single Corner Rounded 23">
              <a:extLst>
                <a:ext uri="{FF2B5EF4-FFF2-40B4-BE49-F238E27FC236}">
                  <a16:creationId xmlns:a16="http://schemas.microsoft.com/office/drawing/2014/main" id="{C48B92C6-8BAB-46BE-82E1-29A041E97FB8}"/>
                </a:ext>
              </a:extLst>
            </p:cNvPr>
            <p:cNvSpPr/>
            <p:nvPr userDrawn="1"/>
          </p:nvSpPr>
          <p:spPr bwMode="white">
            <a:xfrm flipV="1">
              <a:off x="-3721335" y="0"/>
              <a:ext cx="9837777" cy="5917440"/>
            </a:xfrm>
            <a:prstGeom prst="round1Rect">
              <a:avLst>
                <a:gd name="adj" fmla="val 3163"/>
              </a:avLst>
            </a:prstGeom>
            <a:solidFill>
              <a:schemeClr val="accent1"/>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noProof="0" dirty="0">
                <a:solidFill>
                  <a:prstClr val="white"/>
                </a:solidFill>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bwMode="white">
            <a:xfrm flipV="1">
              <a:off x="4722552" y="0"/>
              <a:ext cx="1393890" cy="5917440"/>
            </a:xfrm>
            <a:prstGeom prst="round1Rect">
              <a:avLst>
                <a:gd name="adj" fmla="val 13580"/>
              </a:avLst>
            </a:prstGeom>
            <a:gradFill>
              <a:gsLst>
                <a:gs pos="88000">
                  <a:schemeClr val="tx1">
                    <a:alpha val="60000"/>
                  </a:schemeClr>
                </a:gs>
                <a:gs pos="54000">
                  <a:schemeClr val="accent1">
                    <a:lumMod val="50000"/>
                    <a:alpha val="0"/>
                  </a:schemeClr>
                </a:gs>
                <a:gs pos="100000">
                  <a:schemeClr val="tx1">
                    <a:alpha val="65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a:solidFill>
                  <a:prstClr val="white"/>
                </a:solidFill>
                <a:latin typeface="+mn-lt"/>
                <a:ea typeface="+mn-ea"/>
                <a:cs typeface="+mn-cs"/>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ADAEEFC9-1B97-4F96-826D-993D38DFD5B6}"/>
              </a:ext>
            </a:extLst>
          </p:cNvPr>
          <p:cNvSpPr>
            <a:spLocks noGrp="1"/>
          </p:cNvSpPr>
          <p:nvPr>
            <p:ph type="title"/>
          </p:nvPr>
        </p:nvSpPr>
        <p:spPr>
          <a:xfrm>
            <a:off x="495298" y="2407138"/>
            <a:ext cx="8829675" cy="1523494"/>
          </a:xfrm>
        </p:spPr>
        <p:txBody>
          <a:bodyPr wrap="square">
            <a:spAutoFit/>
          </a:bodyPr>
          <a:lstStyle>
            <a:lvl1pPr>
              <a:lnSpc>
                <a:spcPct val="87000"/>
              </a:lnSpc>
              <a:defRPr sz="5500">
                <a:solidFill>
                  <a:schemeClr val="bg1"/>
                </a:solidFill>
              </a:defRPr>
            </a:lvl1pPr>
          </a:lstStyle>
          <a:p>
            <a:r>
              <a:rPr lang="en-US"/>
              <a:t>Click to edit Master title style</a:t>
            </a:r>
            <a:endParaRPr lang="en-US" dirty="0"/>
          </a:p>
        </p:txBody>
      </p:sp>
      <p:sp>
        <p:nvSpPr>
          <p:cNvPr id="8" name="TextBox 7">
            <a:extLst>
              <a:ext uri="{FF2B5EF4-FFF2-40B4-BE49-F238E27FC236}">
                <a16:creationId xmlns:a16="http://schemas.microsoft.com/office/drawing/2014/main" id="{562299DD-83AF-2549-B1CE-B6535CC8D56F}"/>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1953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gue Light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bwMode="white">
          <a:xfrm>
            <a:off x="0" y="0"/>
            <a:ext cx="9837777" cy="5917440"/>
            <a:chOff x="-3721335" y="0"/>
            <a:chExt cx="9837777" cy="5917440"/>
          </a:xfrm>
        </p:grpSpPr>
        <p:sp>
          <p:nvSpPr>
            <p:cNvPr id="24" name="Rectangle: Single Corner Rounded 23">
              <a:extLst>
                <a:ext uri="{FF2B5EF4-FFF2-40B4-BE49-F238E27FC236}">
                  <a16:creationId xmlns:a16="http://schemas.microsoft.com/office/drawing/2014/main" id="{C48B92C6-8BAB-46BE-82E1-29A041E97FB8}"/>
                </a:ext>
              </a:extLst>
            </p:cNvPr>
            <p:cNvSpPr/>
            <p:nvPr userDrawn="1"/>
          </p:nvSpPr>
          <p:spPr bwMode="white">
            <a:xfrm flipV="1">
              <a:off x="-3721335" y="0"/>
              <a:ext cx="9837777" cy="5917440"/>
            </a:xfrm>
            <a:prstGeom prst="round1Rect">
              <a:avLst>
                <a:gd name="adj" fmla="val 3163"/>
              </a:avLst>
            </a:prstGeom>
            <a:solidFill>
              <a:schemeClr val="accent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kern="0" noProof="0" dirty="0">
                <a:solidFill>
                  <a:prstClr val="white"/>
                </a:solidFill>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bwMode="white">
            <a:xfrm flipV="1">
              <a:off x="4722552" y="0"/>
              <a:ext cx="1393890" cy="5917440"/>
            </a:xfrm>
            <a:prstGeom prst="round1Rect">
              <a:avLst>
                <a:gd name="adj" fmla="val 1358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noProof="0" dirty="0">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ADAEEFC9-1B97-4F96-826D-993D38DFD5B6}"/>
              </a:ext>
            </a:extLst>
          </p:cNvPr>
          <p:cNvSpPr>
            <a:spLocks noGrp="1"/>
          </p:cNvSpPr>
          <p:nvPr>
            <p:ph type="title"/>
          </p:nvPr>
        </p:nvSpPr>
        <p:spPr>
          <a:xfrm>
            <a:off x="495298" y="2407138"/>
            <a:ext cx="8829675" cy="1523494"/>
          </a:xfrm>
        </p:spPr>
        <p:txBody>
          <a:bodyPr wrap="square">
            <a:spAutoFit/>
          </a:bodyPr>
          <a:lstStyle>
            <a:lvl1pPr>
              <a:lnSpc>
                <a:spcPct val="87000"/>
              </a:lnSpc>
              <a:defRPr sz="5500">
                <a:solidFill>
                  <a:schemeClr val="bg1"/>
                </a:solidFill>
              </a:defRPr>
            </a:lvl1pPr>
          </a:lstStyle>
          <a:p>
            <a:r>
              <a:rPr lang="en-US"/>
              <a:t>Click to edit Master title style</a:t>
            </a:r>
            <a:endParaRPr lang="en-US" dirty="0"/>
          </a:p>
        </p:txBody>
      </p:sp>
      <p:sp>
        <p:nvSpPr>
          <p:cNvPr id="8" name="TextBox 7">
            <a:extLst>
              <a:ext uri="{FF2B5EF4-FFF2-40B4-BE49-F238E27FC236}">
                <a16:creationId xmlns:a16="http://schemas.microsoft.com/office/drawing/2014/main" id="{0789BA12-0270-254A-8D92-971DD001E5B4}"/>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78796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gue Teal">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1DCAE4-87E2-4E51-BE5C-CABC05DA1E97}"/>
              </a:ext>
            </a:extLst>
          </p:cNvPr>
          <p:cNvGrpSpPr/>
          <p:nvPr userDrawn="1"/>
        </p:nvGrpSpPr>
        <p:grpSpPr bwMode="white">
          <a:xfrm>
            <a:off x="-2" y="0"/>
            <a:ext cx="9837779" cy="5917440"/>
            <a:chOff x="116048" y="0"/>
            <a:chExt cx="6000394" cy="5917440"/>
          </a:xfrm>
        </p:grpSpPr>
        <p:sp>
          <p:nvSpPr>
            <p:cNvPr id="17" name="Rectangle: Single Corner Rounded 16">
              <a:extLst>
                <a:ext uri="{FF2B5EF4-FFF2-40B4-BE49-F238E27FC236}">
                  <a16:creationId xmlns:a16="http://schemas.microsoft.com/office/drawing/2014/main" id="{890F360D-2240-4F74-AF11-9523B0D87327}"/>
                </a:ext>
              </a:extLst>
            </p:cNvPr>
            <p:cNvSpPr/>
            <p:nvPr userDrawn="1"/>
          </p:nvSpPr>
          <p:spPr bwMode="white">
            <a:xfrm flipV="1">
              <a:off x="116048" y="0"/>
              <a:ext cx="6000393" cy="5917440"/>
            </a:xfrm>
            <a:prstGeom prst="round1Rect">
              <a:avLst>
                <a:gd name="adj" fmla="val 3163"/>
              </a:avLst>
            </a:prstGeom>
            <a:gradFill>
              <a:gsLst>
                <a:gs pos="15000">
                  <a:schemeClr val="accent3"/>
                </a:gs>
                <a:gs pos="100000">
                  <a:schemeClr val="accent3">
                    <a:lumMod val="75000"/>
                  </a:schemeClr>
                </a:gs>
              </a:gsLst>
              <a:lin ang="18900000" scaled="0"/>
            </a:gradFill>
            <a:ln w="25400" cap="flat" cmpd="sng" algn="ctr">
              <a:noFill/>
              <a:prstDash val="solid"/>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22" name="Rectangle: Single Corner Rounded 21">
              <a:extLst>
                <a:ext uri="{FF2B5EF4-FFF2-40B4-BE49-F238E27FC236}">
                  <a16:creationId xmlns:a16="http://schemas.microsoft.com/office/drawing/2014/main" id="{276F6C71-5E9B-4ACF-B1FB-49D20C4BA66F}"/>
                </a:ext>
              </a:extLst>
            </p:cNvPr>
            <p:cNvSpPr/>
            <p:nvPr userDrawn="1"/>
          </p:nvSpPr>
          <p:spPr bwMode="white">
            <a:xfrm flipV="1">
              <a:off x="4722552" y="0"/>
              <a:ext cx="1393890" cy="5917440"/>
            </a:xfrm>
            <a:prstGeom prst="round1Rect">
              <a:avLst>
                <a:gd name="adj" fmla="val 8361"/>
              </a:avLst>
            </a:prstGeom>
            <a:gradFill>
              <a:gsLst>
                <a:gs pos="88000">
                  <a:schemeClr val="tx1">
                    <a:alpha val="60000"/>
                  </a:schemeClr>
                </a:gs>
                <a:gs pos="33000">
                  <a:schemeClr val="accent1">
                    <a:lumMod val="50000"/>
                    <a:alpha val="0"/>
                  </a:schemeClr>
                </a:gs>
                <a:gs pos="100000">
                  <a:schemeClr val="tx1">
                    <a:alpha val="65000"/>
                  </a:schemeClr>
                </a:gs>
              </a:gsLst>
              <a:lin ang="0" scaled="0"/>
            </a:gradFill>
            <a:ln w="10795" cap="flat" cmpd="sng" algn="ctr">
              <a:noFill/>
              <a:prstDash val="solid"/>
            </a:ln>
            <a:effectLst>
              <a:softEdge rad="0"/>
            </a:effectLst>
          </p:spPr>
          <p:txBody>
            <a:bodyPr rtlCol="0" anchor="ctr"/>
            <a:lstStyle/>
            <a:p>
              <a:pPr marR="0" lvl="0" indent="0" algn="ctr" fontAlgn="auto">
                <a:lnSpc>
                  <a:spcPct val="100000"/>
                </a:lnSpc>
                <a:spcBef>
                  <a:spcPts val="0"/>
                </a:spcBef>
                <a:spcAft>
                  <a:spcPts val="0"/>
                </a:spcAft>
                <a:buClrTx/>
                <a:buSzTx/>
                <a:buFontTx/>
                <a:buNone/>
                <a:tabLst/>
              </a:pPr>
              <a:endParaRPr lang="en-US" b="1" noProof="0" dirty="0">
                <a:solidFill>
                  <a:prstClr val="white"/>
                </a:solidFill>
              </a:endParaRPr>
            </a:p>
          </p:txBody>
        </p:sp>
      </p:grpSp>
      <p:sp>
        <p:nvSpPr>
          <p:cNvPr id="8" name="Subtitle">
            <a:extLst>
              <a:ext uri="{FF2B5EF4-FFF2-40B4-BE49-F238E27FC236}">
                <a16:creationId xmlns:a16="http://schemas.microsoft.com/office/drawing/2014/main" id="{C2E08BD1-BCB5-464E-A624-7C8D59C0C0B9}"/>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E73A6FF3-D047-4614-AD57-602D68D4A46C}"/>
              </a:ext>
            </a:extLst>
          </p:cNvPr>
          <p:cNvSpPr>
            <a:spLocks noGrp="1"/>
          </p:cNvSpPr>
          <p:nvPr>
            <p:ph type="title"/>
          </p:nvPr>
        </p:nvSpPr>
        <p:spPr>
          <a:xfrm>
            <a:off x="495298" y="2407138"/>
            <a:ext cx="8829675" cy="1523494"/>
          </a:xfrm>
        </p:spPr>
        <p:txBody>
          <a:bodyPr wrap="square">
            <a:spAutoFit/>
          </a:bodyPr>
          <a:lstStyle>
            <a:lvl1pPr>
              <a:lnSpc>
                <a:spcPct val="87000"/>
              </a:lnSpc>
              <a:defRPr sz="55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5FECE339-8B76-FA46-8355-A30DEDF08321}"/>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77535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gue Nickel">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DA002C-01DC-49E8-AB20-B71B7CBD4CC6}"/>
              </a:ext>
            </a:extLst>
          </p:cNvPr>
          <p:cNvGrpSpPr/>
          <p:nvPr userDrawn="1"/>
        </p:nvGrpSpPr>
        <p:grpSpPr bwMode="white">
          <a:xfrm>
            <a:off x="0" y="0"/>
            <a:ext cx="9837777" cy="5917440"/>
            <a:chOff x="-3721335" y="0"/>
            <a:chExt cx="9837777" cy="5917440"/>
          </a:xfrm>
        </p:grpSpPr>
        <p:sp>
          <p:nvSpPr>
            <p:cNvPr id="17" name="Rectangle: Single Corner Rounded 16">
              <a:extLst>
                <a:ext uri="{FF2B5EF4-FFF2-40B4-BE49-F238E27FC236}">
                  <a16:creationId xmlns:a16="http://schemas.microsoft.com/office/drawing/2014/main" id="{6BFB91C4-00D9-48E3-99E4-3AFD69367BD7}"/>
                </a:ext>
              </a:extLst>
            </p:cNvPr>
            <p:cNvSpPr/>
            <p:nvPr userDrawn="1"/>
          </p:nvSpPr>
          <p:spPr bwMode="white">
            <a:xfrm flipV="1">
              <a:off x="-3721335" y="0"/>
              <a:ext cx="9837777" cy="5917440"/>
            </a:xfrm>
            <a:prstGeom prst="round1Rect">
              <a:avLst>
                <a:gd name="adj" fmla="val 3163"/>
              </a:avLst>
            </a:prstGeom>
            <a:gradFill>
              <a:gsLst>
                <a:gs pos="15000">
                  <a:schemeClr val="accent6">
                    <a:lumMod val="40000"/>
                    <a:lumOff val="60000"/>
                  </a:schemeClr>
                </a:gs>
                <a:gs pos="100000">
                  <a:schemeClr val="accent6">
                    <a:lumMod val="60000"/>
                    <a:lumOff val="40000"/>
                  </a:schemeClr>
                </a:gs>
              </a:gsLst>
              <a:lin ang="18900000" scaled="0"/>
            </a:gradFill>
            <a:ln w="25400" cap="flat" cmpd="sng" algn="ctr">
              <a:noFill/>
              <a:prstDash val="solid"/>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22" name="Rectangle: Single Corner Rounded 21">
              <a:extLst>
                <a:ext uri="{FF2B5EF4-FFF2-40B4-BE49-F238E27FC236}">
                  <a16:creationId xmlns:a16="http://schemas.microsoft.com/office/drawing/2014/main" id="{9F9D9178-EDDF-4E67-8748-C3D4BA24DA31}"/>
                </a:ext>
              </a:extLst>
            </p:cNvPr>
            <p:cNvSpPr/>
            <p:nvPr userDrawn="1"/>
          </p:nvSpPr>
          <p:spPr bwMode="white">
            <a:xfrm flipV="1">
              <a:off x="4722552" y="0"/>
              <a:ext cx="1393890" cy="5917440"/>
            </a:xfrm>
            <a:prstGeom prst="round1Rect">
              <a:avLst>
                <a:gd name="adj" fmla="val 13751"/>
              </a:avLst>
            </a:prstGeom>
            <a:gradFill>
              <a:gsLst>
                <a:gs pos="88000">
                  <a:schemeClr val="tx1">
                    <a:alpha val="58000"/>
                  </a:schemeClr>
                </a:gs>
                <a:gs pos="39000">
                  <a:schemeClr val="accent1">
                    <a:lumMod val="50000"/>
                    <a:alpha val="0"/>
                  </a:schemeClr>
                </a:gs>
                <a:gs pos="100000">
                  <a:schemeClr val="tx1">
                    <a:alpha val="65000"/>
                  </a:schemeClr>
                </a:gs>
              </a:gsLst>
              <a:lin ang="0" scaled="0"/>
            </a:gradFill>
            <a:ln w="10795" cap="flat" cmpd="sng" algn="ctr">
              <a:noFill/>
              <a:prstDash val="solid"/>
            </a:ln>
            <a:effectLst>
              <a:softEdge rad="0"/>
            </a:effectLst>
          </p:spPr>
          <p:txBody>
            <a:bodyPr rtlCol="0" anchor="ctr"/>
            <a:lstStyle/>
            <a:p>
              <a:pPr marR="0" lvl="0" indent="0" algn="ctr" fontAlgn="auto">
                <a:lnSpc>
                  <a:spcPct val="100000"/>
                </a:lnSpc>
                <a:spcBef>
                  <a:spcPts val="0"/>
                </a:spcBef>
                <a:spcAft>
                  <a:spcPts val="0"/>
                </a:spcAft>
                <a:buClrTx/>
                <a:buSzTx/>
                <a:buFontTx/>
                <a:buNone/>
                <a:tabLst/>
              </a:pPr>
              <a:endParaRPr lang="en-US" b="1" noProof="0" dirty="0">
                <a:solidFill>
                  <a:prstClr val="white"/>
                </a:solidFill>
              </a:endParaRPr>
            </a:p>
          </p:txBody>
        </p:sp>
      </p:grpSp>
      <p:sp>
        <p:nvSpPr>
          <p:cNvPr id="8" name="Subtitle">
            <a:extLst>
              <a:ext uri="{FF2B5EF4-FFF2-40B4-BE49-F238E27FC236}">
                <a16:creationId xmlns:a16="http://schemas.microsoft.com/office/drawing/2014/main" id="{ECF4BB80-106E-4F06-8637-959A2D9E4F74}"/>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2034326E-AB1D-4AB4-90EB-3CDD025430AE}"/>
              </a:ext>
            </a:extLst>
          </p:cNvPr>
          <p:cNvSpPr>
            <a:spLocks noGrp="1"/>
          </p:cNvSpPr>
          <p:nvPr>
            <p:ph type="title"/>
          </p:nvPr>
        </p:nvSpPr>
        <p:spPr>
          <a:xfrm>
            <a:off x="495298" y="2457921"/>
            <a:ext cx="8829675" cy="1472711"/>
          </a:xfrm>
        </p:spPr>
        <p:txBody>
          <a:bodyPr wrap="square">
            <a:spAutoFit/>
          </a:bodyPr>
          <a:lstStyle>
            <a:lvl1pPr>
              <a:lnSpc>
                <a:spcPct val="87000"/>
              </a:lnSpc>
              <a:defRPr sz="5500"/>
            </a:lvl1pPr>
          </a:lstStyle>
          <a:p>
            <a:r>
              <a:rPr lang="en-US"/>
              <a:t>Click to edit Master title style</a:t>
            </a:r>
            <a:endParaRPr lang="en-US" dirty="0"/>
          </a:p>
        </p:txBody>
      </p:sp>
      <p:sp>
        <p:nvSpPr>
          <p:cNvPr id="10" name="TextBox 9">
            <a:extLst>
              <a:ext uri="{FF2B5EF4-FFF2-40B4-BE49-F238E27FC236}">
                <a16:creationId xmlns:a16="http://schemas.microsoft.com/office/drawing/2014/main" id="{755E89F5-A4BA-784E-881D-C8ACD41A0124}"/>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46992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gue Gun Metal">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DA002C-01DC-49E8-AB20-B71B7CBD4CC6}"/>
              </a:ext>
            </a:extLst>
          </p:cNvPr>
          <p:cNvGrpSpPr/>
          <p:nvPr userDrawn="1"/>
        </p:nvGrpSpPr>
        <p:grpSpPr bwMode="white">
          <a:xfrm>
            <a:off x="0" y="0"/>
            <a:ext cx="9837777" cy="5917440"/>
            <a:chOff x="-3721335" y="0"/>
            <a:chExt cx="9837777" cy="5917440"/>
          </a:xfrm>
        </p:grpSpPr>
        <p:sp>
          <p:nvSpPr>
            <p:cNvPr id="17" name="Rectangle: Single Corner Rounded 16">
              <a:extLst>
                <a:ext uri="{FF2B5EF4-FFF2-40B4-BE49-F238E27FC236}">
                  <a16:creationId xmlns:a16="http://schemas.microsoft.com/office/drawing/2014/main" id="{6BFB91C4-00D9-48E3-99E4-3AFD69367BD7}"/>
                </a:ext>
              </a:extLst>
            </p:cNvPr>
            <p:cNvSpPr/>
            <p:nvPr userDrawn="1"/>
          </p:nvSpPr>
          <p:spPr bwMode="white">
            <a:xfrm flipV="1">
              <a:off x="-3721335" y="0"/>
              <a:ext cx="9837777" cy="5917440"/>
            </a:xfrm>
            <a:prstGeom prst="round1Rect">
              <a:avLst>
                <a:gd name="adj" fmla="val 3163"/>
              </a:avLst>
            </a:prstGeom>
            <a:gradFill>
              <a:gsLst>
                <a:gs pos="15000">
                  <a:srgbClr val="556685"/>
                </a:gs>
                <a:gs pos="100000">
                  <a:schemeClr val="accent5"/>
                </a:gs>
              </a:gsLst>
              <a:lin ang="18900000" scaled="0"/>
            </a:gradFill>
            <a:ln w="25400" cap="flat" cmpd="sng" algn="ctr">
              <a:noFill/>
              <a:prstDash val="solid"/>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22" name="Rectangle: Single Corner Rounded 21">
              <a:extLst>
                <a:ext uri="{FF2B5EF4-FFF2-40B4-BE49-F238E27FC236}">
                  <a16:creationId xmlns:a16="http://schemas.microsoft.com/office/drawing/2014/main" id="{9F9D9178-EDDF-4E67-8748-C3D4BA24DA31}"/>
                </a:ext>
              </a:extLst>
            </p:cNvPr>
            <p:cNvSpPr/>
            <p:nvPr userDrawn="1"/>
          </p:nvSpPr>
          <p:spPr bwMode="white">
            <a:xfrm flipV="1">
              <a:off x="4722552" y="0"/>
              <a:ext cx="1393890" cy="5917440"/>
            </a:xfrm>
            <a:prstGeom prst="round1Rect">
              <a:avLst>
                <a:gd name="adj" fmla="val 13922"/>
              </a:avLst>
            </a:prstGeom>
            <a:gradFill>
              <a:gsLst>
                <a:gs pos="88000">
                  <a:schemeClr val="tx1">
                    <a:alpha val="60000"/>
                  </a:schemeClr>
                </a:gs>
                <a:gs pos="54000">
                  <a:schemeClr val="accent1">
                    <a:lumMod val="50000"/>
                    <a:alpha val="0"/>
                  </a:schemeClr>
                </a:gs>
                <a:gs pos="100000">
                  <a:schemeClr val="tx1">
                    <a:alpha val="65000"/>
                  </a:schemeClr>
                </a:gs>
              </a:gsLst>
              <a:lin ang="0" scaled="0"/>
            </a:gradFill>
            <a:ln w="10795" cap="flat" cmpd="sng" algn="ctr">
              <a:noFill/>
              <a:prstDash val="solid"/>
            </a:ln>
            <a:effectLst>
              <a:softEdge rad="0"/>
            </a:effectLst>
          </p:spPr>
          <p:txBody>
            <a:bodyPr rtlCol="0" anchor="ctr"/>
            <a:lstStyle/>
            <a:p>
              <a:pPr marR="0" lvl="0" indent="0" algn="ctr" fontAlgn="auto">
                <a:lnSpc>
                  <a:spcPct val="100000"/>
                </a:lnSpc>
                <a:spcBef>
                  <a:spcPts val="0"/>
                </a:spcBef>
                <a:spcAft>
                  <a:spcPts val="0"/>
                </a:spcAft>
                <a:buClrTx/>
                <a:buSzTx/>
                <a:buFontTx/>
                <a:buNone/>
                <a:tabLst/>
              </a:pPr>
              <a:endParaRPr lang="en-US" b="1" noProof="0" dirty="0">
                <a:solidFill>
                  <a:prstClr val="white"/>
                </a:solidFill>
              </a:endParaRPr>
            </a:p>
          </p:txBody>
        </p:sp>
      </p:grpSp>
      <p:sp>
        <p:nvSpPr>
          <p:cNvPr id="8" name="Subtitle">
            <a:extLst>
              <a:ext uri="{FF2B5EF4-FFF2-40B4-BE49-F238E27FC236}">
                <a16:creationId xmlns:a16="http://schemas.microsoft.com/office/drawing/2014/main" id="{0E40E159-9F39-4F01-A7AA-D2D8902DFD25}"/>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729CFA0F-02A0-4AF1-9722-392DFCA4E221}"/>
              </a:ext>
            </a:extLst>
          </p:cNvPr>
          <p:cNvSpPr>
            <a:spLocks noGrp="1"/>
          </p:cNvSpPr>
          <p:nvPr>
            <p:ph type="title"/>
          </p:nvPr>
        </p:nvSpPr>
        <p:spPr>
          <a:xfrm>
            <a:off x="495298" y="2407138"/>
            <a:ext cx="8829675" cy="1523494"/>
          </a:xfrm>
        </p:spPr>
        <p:txBody>
          <a:bodyPr wrap="square">
            <a:spAutoFit/>
          </a:bodyPr>
          <a:lstStyle>
            <a:lvl1pPr>
              <a:lnSpc>
                <a:spcPct val="87000"/>
              </a:lnSpc>
              <a:defRPr sz="55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A14AE744-F22F-3B4B-B1FE-797560159BA5}"/>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35283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ight Blue">
    <p:bg>
      <p:bgPr>
        <a:solidFill>
          <a:schemeClr val="accent2"/>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44D2DF1-213C-E34C-914C-F604B1F3F8D8}"/>
              </a:ext>
            </a:extLst>
          </p:cNvPr>
          <p:cNvSpPr>
            <a:spLocks noGrp="1"/>
          </p:cNvSpPr>
          <p:nvPr userDrawn="1">
            <p:ph sz="quarter" idx="10"/>
          </p:nvPr>
        </p:nvSpPr>
        <p:spPr>
          <a:xfrm>
            <a:off x="530352" y="2368296"/>
            <a:ext cx="6391148" cy="4071822"/>
          </a:xfrm>
          <a:prstGeom prst="rect">
            <a:avLst/>
          </a:prstGeom>
        </p:spPr>
        <p:txBody>
          <a:bodyPr/>
          <a:lstStyle>
            <a:lvl1pPr marL="173736" indent="-173736">
              <a:lnSpc>
                <a:spcPct val="107000"/>
              </a:lnSpc>
              <a:spcBef>
                <a:spcPts val="0"/>
              </a:spcBef>
              <a:spcAft>
                <a:spcPts val="1800"/>
              </a:spcAft>
              <a:buClr>
                <a:schemeClr val="accent2">
                  <a:lumMod val="20000"/>
                  <a:lumOff val="80000"/>
                </a:schemeClr>
              </a:buClr>
              <a:buFont typeface="Arial" panose="020B0604020202020204" pitchFamily="34" charset="0"/>
              <a:buChar char="•"/>
              <a:defRPr sz="1800">
                <a:solidFill>
                  <a:schemeClr val="bg1"/>
                </a:solidFill>
              </a:defRPr>
            </a:lvl1pPr>
            <a:lvl2pPr marL="173736" indent="-173736">
              <a:lnSpc>
                <a:spcPct val="107000"/>
              </a:lnSpc>
              <a:spcBef>
                <a:spcPts val="0"/>
              </a:spcBef>
              <a:spcAft>
                <a:spcPts val="1800"/>
              </a:spcAft>
              <a:buClr>
                <a:schemeClr val="accent2">
                  <a:lumMod val="20000"/>
                  <a:lumOff val="80000"/>
                </a:schemeClr>
              </a:buClr>
              <a:buFont typeface="Arial" panose="020B0604020202020204" pitchFamily="34" charset="0"/>
              <a:buChar char="•"/>
              <a:defRPr sz="1800">
                <a:solidFill>
                  <a:schemeClr val="bg1"/>
                </a:solidFill>
              </a:defRPr>
            </a:lvl2pPr>
            <a:lvl3pPr marL="173736" indent="-173736">
              <a:lnSpc>
                <a:spcPct val="107000"/>
              </a:lnSpc>
              <a:spcBef>
                <a:spcPts val="0"/>
              </a:spcBef>
              <a:spcAft>
                <a:spcPts val="1800"/>
              </a:spcAft>
              <a:buClr>
                <a:schemeClr val="accent2">
                  <a:lumMod val="20000"/>
                  <a:lumOff val="80000"/>
                </a:schemeClr>
              </a:buClr>
              <a:buFont typeface="Arial" panose="020B0604020202020204" pitchFamily="34" charset="0"/>
              <a:buChar char="•"/>
              <a:defRPr sz="1800">
                <a:solidFill>
                  <a:schemeClr val="bg1"/>
                </a:solidFill>
              </a:defRPr>
            </a:lvl3pPr>
            <a:lvl4pPr marL="173736" indent="-173736">
              <a:lnSpc>
                <a:spcPct val="107000"/>
              </a:lnSpc>
              <a:spcBef>
                <a:spcPts val="0"/>
              </a:spcBef>
              <a:spcAft>
                <a:spcPts val="1800"/>
              </a:spcAft>
              <a:buClr>
                <a:schemeClr val="accent2">
                  <a:lumMod val="20000"/>
                  <a:lumOff val="80000"/>
                </a:schemeClr>
              </a:buClr>
              <a:buFont typeface="Arial" panose="020B0604020202020204" pitchFamily="34" charset="0"/>
              <a:buChar char="•"/>
              <a:defRPr sz="1800">
                <a:solidFill>
                  <a:schemeClr val="bg1"/>
                </a:solidFill>
              </a:defRPr>
            </a:lvl4pPr>
            <a:lvl5pPr marL="173736" indent="-173736">
              <a:lnSpc>
                <a:spcPct val="107000"/>
              </a:lnSpc>
              <a:spcBef>
                <a:spcPts val="0"/>
              </a:spcBef>
              <a:spcAft>
                <a:spcPts val="1800"/>
              </a:spcAft>
              <a:buClr>
                <a:schemeClr val="accent2">
                  <a:lumMod val="20000"/>
                  <a:lumOff val="80000"/>
                </a:schemeClr>
              </a:buClr>
              <a:buFont typeface="Arial" panose="020B0604020202020204" pitchFamily="34" charset="0"/>
              <a:buChar cha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31C2B1F2-008B-4DC9-9D3D-15CE505559FF}"/>
              </a:ext>
            </a:extLst>
          </p:cNvPr>
          <p:cNvCxnSpPr>
            <a:cxnSpLocks/>
          </p:cNvCxnSpPr>
          <p:nvPr userDrawn="1"/>
        </p:nvCxnSpPr>
        <p:spPr>
          <a:xfrm>
            <a:off x="501650" y="2171019"/>
            <a:ext cx="6419850" cy="0"/>
          </a:xfrm>
          <a:prstGeom prst="line">
            <a:avLst/>
          </a:prstGeom>
          <a:ln w="12700" cap="rnd">
            <a:solidFill>
              <a:schemeClr val="accent2">
                <a:lumMod val="40000"/>
                <a:lumOff val="60000"/>
                <a:alpha val="71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AB5691A-A977-4B57-832C-70C2D88356F8}"/>
              </a:ext>
            </a:extLst>
          </p:cNvPr>
          <p:cNvGrpSpPr/>
          <p:nvPr userDrawn="1"/>
        </p:nvGrpSpPr>
        <p:grpSpPr>
          <a:xfrm>
            <a:off x="8011668" y="-920"/>
            <a:ext cx="4180332" cy="6859841"/>
            <a:chOff x="8011668" y="-920"/>
            <a:chExt cx="4180332" cy="6859841"/>
          </a:xfrm>
        </p:grpSpPr>
        <p:sp>
          <p:nvSpPr>
            <p:cNvPr id="4" name="Rectangle 3">
              <a:extLst>
                <a:ext uri="{FF2B5EF4-FFF2-40B4-BE49-F238E27FC236}">
                  <a16:creationId xmlns:a16="http://schemas.microsoft.com/office/drawing/2014/main" id="{21308D66-143B-A349-ACCD-3D00D906A092}"/>
                </a:ext>
              </a:extLst>
            </p:cNvPr>
            <p:cNvSpPr/>
            <p:nvPr userDrawn="1"/>
          </p:nvSpPr>
          <p:spPr>
            <a:xfrm>
              <a:off x="8506968" y="236"/>
              <a:ext cx="1280160" cy="68575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6" name="Rectangle 5">
              <a:extLst>
                <a:ext uri="{FF2B5EF4-FFF2-40B4-BE49-F238E27FC236}">
                  <a16:creationId xmlns:a16="http://schemas.microsoft.com/office/drawing/2014/main" id="{491A9D0B-FE28-9048-B13B-E76F407CA744}"/>
                </a:ext>
              </a:extLst>
            </p:cNvPr>
            <p:cNvSpPr/>
            <p:nvPr/>
          </p:nvSpPr>
          <p:spPr>
            <a:xfrm>
              <a:off x="9787128" y="-920"/>
              <a:ext cx="2404872" cy="6859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22" name="Rectangle: Single Corner Rounded 6">
              <a:extLst>
                <a:ext uri="{FF2B5EF4-FFF2-40B4-BE49-F238E27FC236}">
                  <a16:creationId xmlns:a16="http://schemas.microsoft.com/office/drawing/2014/main" id="{D1973D7C-0652-4165-88A1-4FB9828F5615}"/>
                </a:ext>
              </a:extLst>
            </p:cNvPr>
            <p:cNvSpPr/>
            <p:nvPr userDrawn="1"/>
          </p:nvSpPr>
          <p:spPr bwMode="gray">
            <a:xfrm flipV="1">
              <a:off x="8011668" y="0"/>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3" name="Rectangle: Single Corner Rounded 6">
              <a:extLst>
                <a:ext uri="{FF2B5EF4-FFF2-40B4-BE49-F238E27FC236}">
                  <a16:creationId xmlns:a16="http://schemas.microsoft.com/office/drawing/2014/main" id="{59E261A4-BD2B-47CA-A4EB-774113F2B7FE}"/>
                </a:ext>
              </a:extLst>
            </p:cNvPr>
            <p:cNvSpPr/>
            <p:nvPr userDrawn="1"/>
          </p:nvSpPr>
          <p:spPr bwMode="gray">
            <a:xfrm rot="10800000" flipH="1" flipV="1">
              <a:off x="9293353" y="1"/>
              <a:ext cx="493775" cy="6857530"/>
            </a:xfrm>
            <a:prstGeom prst="round1Rect">
              <a:avLst>
                <a:gd name="adj" fmla="val 0"/>
              </a:avLst>
            </a:prstGeom>
            <a:gradFill flip="none" rotWithShape="1">
              <a:gsLst>
                <a:gs pos="100000">
                  <a:schemeClr val="accent1">
                    <a:lumMod val="75000"/>
                    <a:alpha val="50000"/>
                  </a:schemeClr>
                </a:gs>
                <a:gs pos="0">
                  <a:srgbClr val="B0C6FF">
                    <a:alpha val="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11" name="Freeform 5">
            <a:extLst>
              <a:ext uri="{FF2B5EF4-FFF2-40B4-BE49-F238E27FC236}">
                <a16:creationId xmlns:a16="http://schemas.microsoft.com/office/drawing/2014/main" id="{3E7937C0-5CE8-47A4-96CE-9474EBC72BF3}"/>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3" name="Title 2">
            <a:extLst>
              <a:ext uri="{FF2B5EF4-FFF2-40B4-BE49-F238E27FC236}">
                <a16:creationId xmlns:a16="http://schemas.microsoft.com/office/drawing/2014/main" id="{2B575940-DC4A-4F89-9B40-B2D5BB14F9D5}"/>
              </a:ext>
            </a:extLst>
          </p:cNvPr>
          <p:cNvSpPr>
            <a:spLocks noGrp="1"/>
          </p:cNvSpPr>
          <p:nvPr>
            <p:ph type="title"/>
          </p:nvPr>
        </p:nvSpPr>
        <p:spPr>
          <a:xfrm>
            <a:off x="475488" y="818952"/>
            <a:ext cx="6446012" cy="1110432"/>
          </a:xfrm>
        </p:spPr>
        <p:txBody>
          <a:bodyPr wrap="square">
            <a:spAutoFit/>
          </a:bodyPr>
          <a:lstStyle>
            <a:lvl1pPr>
              <a:defRPr sz="4400">
                <a:solidFill>
                  <a:schemeClr val="bg1"/>
                </a:solidFill>
              </a:defRPr>
            </a:lvl1pPr>
          </a:lstStyle>
          <a:p>
            <a:r>
              <a:rPr lang="en-US"/>
              <a:t>Click to edit Master title style</a:t>
            </a:r>
            <a:endParaRPr lang="en-US" dirty="0"/>
          </a:p>
        </p:txBody>
      </p:sp>
      <p:sp>
        <p:nvSpPr>
          <p:cNvPr id="12" name="TextBox 11">
            <a:extLst>
              <a:ext uri="{FF2B5EF4-FFF2-40B4-BE49-F238E27FC236}">
                <a16:creationId xmlns:a16="http://schemas.microsoft.com/office/drawing/2014/main" id="{02E57736-0E58-D948-BC24-BB0EC5FFEA43}"/>
              </a:ext>
            </a:extLst>
          </p:cNvPr>
          <p:cNvSpPr txBox="1"/>
          <p:nvPr userDrawn="1"/>
        </p:nvSpPr>
        <p:spPr>
          <a:xfrm>
            <a:off x="498245" y="6534114"/>
            <a:ext cx="4911921"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20000"/>
                    <a:lumOff val="8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6338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gue Midn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DA002C-01DC-49E8-AB20-B71B7CBD4CC6}"/>
              </a:ext>
            </a:extLst>
          </p:cNvPr>
          <p:cNvGrpSpPr/>
          <p:nvPr userDrawn="1"/>
        </p:nvGrpSpPr>
        <p:grpSpPr bwMode="white">
          <a:xfrm>
            <a:off x="0" y="0"/>
            <a:ext cx="9837777" cy="5917440"/>
            <a:chOff x="-3721335" y="0"/>
            <a:chExt cx="9837777" cy="5917440"/>
          </a:xfrm>
        </p:grpSpPr>
        <p:sp>
          <p:nvSpPr>
            <p:cNvPr id="17" name="Rectangle: Single Corner Rounded 16">
              <a:extLst>
                <a:ext uri="{FF2B5EF4-FFF2-40B4-BE49-F238E27FC236}">
                  <a16:creationId xmlns:a16="http://schemas.microsoft.com/office/drawing/2014/main" id="{6BFB91C4-00D9-48E3-99E4-3AFD69367BD7}"/>
                </a:ext>
              </a:extLst>
            </p:cNvPr>
            <p:cNvSpPr/>
            <p:nvPr userDrawn="1"/>
          </p:nvSpPr>
          <p:spPr bwMode="white">
            <a:xfrm flipV="1">
              <a:off x="-3721335" y="0"/>
              <a:ext cx="9837777" cy="5917440"/>
            </a:xfrm>
            <a:prstGeom prst="round1Rect">
              <a:avLst>
                <a:gd name="adj" fmla="val 3163"/>
              </a:avLst>
            </a:prstGeom>
            <a:solidFill>
              <a:schemeClr val="tx2"/>
            </a:solidFill>
            <a:ln w="25400" cap="flat" cmpd="sng" algn="ctr">
              <a:noFill/>
              <a:prstDash val="solid"/>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22" name="Rectangle: Single Corner Rounded 21">
              <a:extLst>
                <a:ext uri="{FF2B5EF4-FFF2-40B4-BE49-F238E27FC236}">
                  <a16:creationId xmlns:a16="http://schemas.microsoft.com/office/drawing/2014/main" id="{9F9D9178-EDDF-4E67-8748-C3D4BA24DA31}"/>
                </a:ext>
              </a:extLst>
            </p:cNvPr>
            <p:cNvSpPr/>
            <p:nvPr userDrawn="1"/>
          </p:nvSpPr>
          <p:spPr bwMode="white">
            <a:xfrm flipV="1">
              <a:off x="4722552" y="0"/>
              <a:ext cx="1393890" cy="5917440"/>
            </a:xfrm>
            <a:prstGeom prst="round1Rect">
              <a:avLst>
                <a:gd name="adj" fmla="val 14264"/>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noProof="0" dirty="0">
                <a:solidFill>
                  <a:prstClr val="white"/>
                </a:solidFill>
              </a:endParaRPr>
            </a:p>
          </p:txBody>
        </p:sp>
      </p:grpSp>
      <p:sp>
        <p:nvSpPr>
          <p:cNvPr id="8" name="Subtitle">
            <a:extLst>
              <a:ext uri="{FF2B5EF4-FFF2-40B4-BE49-F238E27FC236}">
                <a16:creationId xmlns:a16="http://schemas.microsoft.com/office/drawing/2014/main" id="{9D3C0F03-E0C3-42D5-87D1-59F797FD9D43}"/>
              </a:ext>
            </a:extLst>
          </p:cNvPr>
          <p:cNvSpPr>
            <a:spLocks noGrp="1"/>
          </p:cNvSpPr>
          <p:nvPr>
            <p:ph type="subTitle" idx="1"/>
          </p:nvPr>
        </p:nvSpPr>
        <p:spPr bwMode="black">
          <a:xfrm>
            <a:off x="494189" y="4127783"/>
            <a:ext cx="8831404" cy="914400"/>
          </a:xfrm>
          <a:prstGeom prst="rect">
            <a:avLst/>
          </a:prstGeom>
        </p:spPr>
        <p:txBody>
          <a:bodyPr/>
          <a:lstStyle>
            <a:lvl1pPr marL="0" indent="0" algn="l">
              <a:lnSpc>
                <a:spcPct val="96000"/>
              </a:lnSpc>
              <a:spcBef>
                <a:spcPts val="120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57F736A3-4D11-4C0C-A858-4F2FF633E43B}"/>
              </a:ext>
            </a:extLst>
          </p:cNvPr>
          <p:cNvSpPr>
            <a:spLocks noGrp="1"/>
          </p:cNvSpPr>
          <p:nvPr>
            <p:ph type="title"/>
          </p:nvPr>
        </p:nvSpPr>
        <p:spPr>
          <a:xfrm>
            <a:off x="495298" y="2407138"/>
            <a:ext cx="8829675" cy="1523494"/>
          </a:xfrm>
        </p:spPr>
        <p:txBody>
          <a:bodyPr wrap="square">
            <a:spAutoFit/>
          </a:bodyPr>
          <a:lstStyle>
            <a:lvl1pPr>
              <a:lnSpc>
                <a:spcPct val="87000"/>
              </a:lnSpc>
              <a:defRPr sz="5500">
                <a:solidFill>
                  <a:schemeClr val="bg1"/>
                </a:solidFil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724DADA-6EEA-1549-9303-429A7480AB1B}"/>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74934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EC01074-217C-4A66-9F0B-CAF43251D25B}"/>
              </a:ext>
            </a:extLst>
          </p:cNvPr>
          <p:cNvGrpSpPr/>
          <p:nvPr userDrawn="1"/>
        </p:nvGrpSpPr>
        <p:grpSpPr bwMode="hidden">
          <a:xfrm>
            <a:off x="-1855" y="5422393"/>
            <a:ext cx="12195710" cy="1435607"/>
            <a:chOff x="-1855" y="5345050"/>
            <a:chExt cx="12195710" cy="1435607"/>
          </a:xfrm>
        </p:grpSpPr>
        <p:sp>
          <p:nvSpPr>
            <p:cNvPr id="9" name="Rectangle 8">
              <a:extLst>
                <a:ext uri="{FF2B5EF4-FFF2-40B4-BE49-F238E27FC236}">
                  <a16:creationId xmlns:a16="http://schemas.microsoft.com/office/drawing/2014/main" id="{A20F0B08-1A42-4741-9BFD-A54A2EB7AABB}"/>
                </a:ext>
              </a:extLst>
            </p:cNvPr>
            <p:cNvSpPr/>
            <p:nvPr userDrawn="1"/>
          </p:nvSpPr>
          <p:spPr bwMode="hidden">
            <a:xfrm>
              <a:off x="-1855" y="5838825"/>
              <a:ext cx="12195710" cy="941832"/>
            </a:xfrm>
            <a:prstGeom prst="rect">
              <a:avLst/>
            </a:prstGeom>
            <a:solidFill>
              <a:srgbClr val="FFFFFF"/>
            </a:soli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Century Gothic"/>
              </a:endParaRPr>
            </a:p>
          </p:txBody>
        </p:sp>
        <p:sp>
          <p:nvSpPr>
            <p:cNvPr id="10" name="Rectangle: Single Corner Rounded 6">
              <a:extLst>
                <a:ext uri="{FF2B5EF4-FFF2-40B4-BE49-F238E27FC236}">
                  <a16:creationId xmlns:a16="http://schemas.microsoft.com/office/drawing/2014/main" id="{DD2D4C05-687D-4B24-9D18-4EF53E6A3A47}"/>
                </a:ext>
              </a:extLst>
            </p:cNvPr>
            <p:cNvSpPr/>
            <p:nvPr userDrawn="1"/>
          </p:nvSpPr>
          <p:spPr bwMode="hidden">
            <a:xfrm rot="16200000" flipH="1">
              <a:off x="5849113" y="-504059"/>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95299" y="424690"/>
            <a:ext cx="11201401" cy="5003192"/>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7" name="TextBox 6">
            <a:extLst>
              <a:ext uri="{FF2B5EF4-FFF2-40B4-BE49-F238E27FC236}">
                <a16:creationId xmlns:a16="http://schemas.microsoft.com/office/drawing/2014/main" id="{1603D846-953C-47C3-9FE6-C4A9C1F293B8}"/>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2" name="TextBox 11">
            <a:extLst>
              <a:ext uri="{FF2B5EF4-FFF2-40B4-BE49-F238E27FC236}">
                <a16:creationId xmlns:a16="http://schemas.microsoft.com/office/drawing/2014/main" id="{57AB7B87-79E7-E442-872E-E6ECE9E46EA1}"/>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87581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13048A-0BD6-43BB-8E42-342E9A375BD4}"/>
              </a:ext>
            </a:extLst>
          </p:cNvPr>
          <p:cNvGrpSpPr/>
          <p:nvPr userDrawn="1"/>
        </p:nvGrpSpPr>
        <p:grpSpPr bwMode="hidden">
          <a:xfrm>
            <a:off x="-1855" y="5422393"/>
            <a:ext cx="12195710" cy="1435607"/>
            <a:chOff x="-1855" y="5345050"/>
            <a:chExt cx="12195710" cy="1435607"/>
          </a:xfrm>
        </p:grpSpPr>
        <p:sp>
          <p:nvSpPr>
            <p:cNvPr id="13" name="Rectangle 12">
              <a:extLst>
                <a:ext uri="{FF2B5EF4-FFF2-40B4-BE49-F238E27FC236}">
                  <a16:creationId xmlns:a16="http://schemas.microsoft.com/office/drawing/2014/main" id="{9F17A952-37AC-4EF1-A44C-A23DEF993CF0}"/>
                </a:ext>
              </a:extLst>
            </p:cNvPr>
            <p:cNvSpPr/>
            <p:nvPr userDrawn="1"/>
          </p:nvSpPr>
          <p:spPr bwMode="hidden">
            <a:xfrm>
              <a:off x="-1855" y="5838825"/>
              <a:ext cx="12195710" cy="941832"/>
            </a:xfrm>
            <a:prstGeom prst="rect">
              <a:avLst/>
            </a:prstGeom>
            <a:solidFill>
              <a:srgbClr val="FFFFFF"/>
            </a:soli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Century Gothic"/>
              </a:endParaRPr>
            </a:p>
          </p:txBody>
        </p:sp>
        <p:sp>
          <p:nvSpPr>
            <p:cNvPr id="14" name="Rectangle: Single Corner Rounded 6">
              <a:extLst>
                <a:ext uri="{FF2B5EF4-FFF2-40B4-BE49-F238E27FC236}">
                  <a16:creationId xmlns:a16="http://schemas.microsoft.com/office/drawing/2014/main" id="{D2EE94D9-5190-4400-9469-EA555AB35C99}"/>
                </a:ext>
              </a:extLst>
            </p:cNvPr>
            <p:cNvSpPr/>
            <p:nvPr userDrawn="1"/>
          </p:nvSpPr>
          <p:spPr bwMode="hidden">
            <a:xfrm rot="16200000" flipH="1">
              <a:off x="5849113" y="-504059"/>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7" name="Text Placeholder 43">
            <a:extLst>
              <a:ext uri="{FF2B5EF4-FFF2-40B4-BE49-F238E27FC236}">
                <a16:creationId xmlns:a16="http://schemas.microsoft.com/office/drawing/2014/main" id="{D96FDD69-DC19-4F6F-B8DC-DF46F9DF84D8}"/>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9" name="Text Placeholder 47">
            <a:extLst>
              <a:ext uri="{FF2B5EF4-FFF2-40B4-BE49-F238E27FC236}">
                <a16:creationId xmlns:a16="http://schemas.microsoft.com/office/drawing/2014/main" id="{49C5F39E-900A-40BF-B369-CE8E2DB19A04}"/>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10" name="Text Placeholder 49">
            <a:extLst>
              <a:ext uri="{FF2B5EF4-FFF2-40B4-BE49-F238E27FC236}">
                <a16:creationId xmlns:a16="http://schemas.microsoft.com/office/drawing/2014/main" id="{2462F1E1-2667-40B3-80CA-74BB3BE3FD5C}"/>
              </a:ext>
            </a:extLst>
          </p:cNvPr>
          <p:cNvSpPr>
            <a:spLocks noGrp="1"/>
          </p:cNvSpPr>
          <p:nvPr>
            <p:ph type="body" sz="quarter" idx="12" hasCustomPrompt="1"/>
          </p:nvPr>
        </p:nvSpPr>
        <p:spPr bwMode="black">
          <a:xfrm>
            <a:off x="495299" y="424690"/>
            <a:ext cx="11201401" cy="5003192"/>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8" name="TextBox 7">
            <a:extLst>
              <a:ext uri="{FF2B5EF4-FFF2-40B4-BE49-F238E27FC236}">
                <a16:creationId xmlns:a16="http://schemas.microsoft.com/office/drawing/2014/main" id="{6B6CD81E-F7C1-4BB6-8F3A-30084B745F1D}"/>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5" name="TextBox 14">
            <a:extLst>
              <a:ext uri="{FF2B5EF4-FFF2-40B4-BE49-F238E27FC236}">
                <a16:creationId xmlns:a16="http://schemas.microsoft.com/office/drawing/2014/main" id="{C359104A-FABA-4044-9E7B-FAF153F6485C}"/>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73862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chemeClr val="accent3"/>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BE8A257-38BB-4243-8865-6C40C0B39296}"/>
              </a:ext>
            </a:extLst>
          </p:cNvPr>
          <p:cNvGrpSpPr/>
          <p:nvPr userDrawn="1"/>
        </p:nvGrpSpPr>
        <p:grpSpPr bwMode="hidden">
          <a:xfrm>
            <a:off x="-1855" y="5422393"/>
            <a:ext cx="12195710" cy="1435607"/>
            <a:chOff x="-1855" y="5345050"/>
            <a:chExt cx="12195710" cy="1435607"/>
          </a:xfrm>
        </p:grpSpPr>
        <p:sp>
          <p:nvSpPr>
            <p:cNvPr id="13" name="Rectangle 12">
              <a:extLst>
                <a:ext uri="{FF2B5EF4-FFF2-40B4-BE49-F238E27FC236}">
                  <a16:creationId xmlns:a16="http://schemas.microsoft.com/office/drawing/2014/main" id="{9C822925-5E35-42E0-A405-9FDE01620AF3}"/>
                </a:ext>
              </a:extLst>
            </p:cNvPr>
            <p:cNvSpPr/>
            <p:nvPr userDrawn="1"/>
          </p:nvSpPr>
          <p:spPr bwMode="hidden">
            <a:xfrm>
              <a:off x="-1855" y="5838825"/>
              <a:ext cx="12195710" cy="941832"/>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14" name="Rectangle: Single Corner Rounded 6">
              <a:extLst>
                <a:ext uri="{FF2B5EF4-FFF2-40B4-BE49-F238E27FC236}">
                  <a16:creationId xmlns:a16="http://schemas.microsoft.com/office/drawing/2014/main" id="{316C158A-1BC1-4B0C-8069-694BFBA4B217}"/>
                </a:ext>
              </a:extLst>
            </p:cNvPr>
            <p:cNvSpPr/>
            <p:nvPr userDrawn="1"/>
          </p:nvSpPr>
          <p:spPr bwMode="hidden">
            <a:xfrm rot="16200000" flipH="1">
              <a:off x="5849113" y="-504059"/>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7" name="Text Placeholder 43">
            <a:extLst>
              <a:ext uri="{FF2B5EF4-FFF2-40B4-BE49-F238E27FC236}">
                <a16:creationId xmlns:a16="http://schemas.microsoft.com/office/drawing/2014/main" id="{5DC8EBCF-B0D3-48CD-8A88-27BF4EA27D80}"/>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9" name="Text Placeholder 47">
            <a:extLst>
              <a:ext uri="{FF2B5EF4-FFF2-40B4-BE49-F238E27FC236}">
                <a16:creationId xmlns:a16="http://schemas.microsoft.com/office/drawing/2014/main" id="{160CB0DF-8AEB-43E3-AB55-96ED636D1BBA}"/>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10" name="Text Placeholder 49">
            <a:extLst>
              <a:ext uri="{FF2B5EF4-FFF2-40B4-BE49-F238E27FC236}">
                <a16:creationId xmlns:a16="http://schemas.microsoft.com/office/drawing/2014/main" id="{B482B713-92C0-47EE-A958-9C92B2D1FDE7}"/>
              </a:ext>
            </a:extLst>
          </p:cNvPr>
          <p:cNvSpPr>
            <a:spLocks noGrp="1"/>
          </p:cNvSpPr>
          <p:nvPr>
            <p:ph type="body" sz="quarter" idx="12" hasCustomPrompt="1"/>
          </p:nvPr>
        </p:nvSpPr>
        <p:spPr bwMode="black">
          <a:xfrm>
            <a:off x="495299" y="424689"/>
            <a:ext cx="11201401" cy="5014961"/>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8" name="TextBox 7">
            <a:extLst>
              <a:ext uri="{FF2B5EF4-FFF2-40B4-BE49-F238E27FC236}">
                <a16:creationId xmlns:a16="http://schemas.microsoft.com/office/drawing/2014/main" id="{C527E454-7FD7-4D31-B71E-46FE6521228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5" name="TextBox 14">
            <a:extLst>
              <a:ext uri="{FF2B5EF4-FFF2-40B4-BE49-F238E27FC236}">
                <a16:creationId xmlns:a16="http://schemas.microsoft.com/office/drawing/2014/main" id="{F38BC5A2-B852-B74E-A7AB-23C1CDC6FF7E}"/>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3964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Nickel">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BE8A257-38BB-4243-8865-6C40C0B39296}"/>
              </a:ext>
            </a:extLst>
          </p:cNvPr>
          <p:cNvGrpSpPr/>
          <p:nvPr userDrawn="1"/>
        </p:nvGrpSpPr>
        <p:grpSpPr bwMode="hidden">
          <a:xfrm>
            <a:off x="-1855" y="5422393"/>
            <a:ext cx="12195710" cy="1435607"/>
            <a:chOff x="-1855" y="5345050"/>
            <a:chExt cx="12195710" cy="1435607"/>
          </a:xfrm>
        </p:grpSpPr>
        <p:sp>
          <p:nvSpPr>
            <p:cNvPr id="13" name="Rectangle 12">
              <a:extLst>
                <a:ext uri="{FF2B5EF4-FFF2-40B4-BE49-F238E27FC236}">
                  <a16:creationId xmlns:a16="http://schemas.microsoft.com/office/drawing/2014/main" id="{9C822925-5E35-42E0-A405-9FDE01620AF3}"/>
                </a:ext>
              </a:extLst>
            </p:cNvPr>
            <p:cNvSpPr/>
            <p:nvPr userDrawn="1"/>
          </p:nvSpPr>
          <p:spPr bwMode="hidden">
            <a:xfrm>
              <a:off x="-1855" y="5838825"/>
              <a:ext cx="12195710" cy="941832"/>
            </a:xfrm>
            <a:prstGeom prst="rect">
              <a:avLst/>
            </a:prstGeom>
            <a:solidFill>
              <a:srgbClr val="FFFFFF"/>
            </a:soli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Century Gothic"/>
              </a:endParaRPr>
            </a:p>
          </p:txBody>
        </p:sp>
        <p:sp>
          <p:nvSpPr>
            <p:cNvPr id="14" name="Rectangle: Single Corner Rounded 6">
              <a:extLst>
                <a:ext uri="{FF2B5EF4-FFF2-40B4-BE49-F238E27FC236}">
                  <a16:creationId xmlns:a16="http://schemas.microsoft.com/office/drawing/2014/main" id="{316C158A-1BC1-4B0C-8069-694BFBA4B217}"/>
                </a:ext>
              </a:extLst>
            </p:cNvPr>
            <p:cNvSpPr/>
            <p:nvPr userDrawn="1"/>
          </p:nvSpPr>
          <p:spPr bwMode="hidden">
            <a:xfrm rot="16200000" flipH="1">
              <a:off x="5849113" y="-504059"/>
              <a:ext cx="493775" cy="12191993"/>
            </a:xfrm>
            <a:prstGeom prst="round1Rect">
              <a:avLst>
                <a:gd name="adj" fmla="val 0"/>
              </a:avLst>
            </a:prstGeom>
            <a:gradFill flip="none" rotWithShape="1">
              <a:gsLst>
                <a:gs pos="0">
                  <a:schemeClr val="accent6">
                    <a:lumMod val="40000"/>
                    <a:lumOff val="60000"/>
                    <a:alpha val="0"/>
                  </a:schemeClr>
                </a:gs>
                <a:gs pos="100000">
                  <a:srgbClr val="95A4B3">
                    <a:alpha val="6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b="1" dirty="0">
                <a:solidFill>
                  <a:prstClr val="white"/>
                </a:solidFill>
              </a:endParaRPr>
            </a:p>
          </p:txBody>
        </p:sp>
      </p:grpSp>
      <p:sp>
        <p:nvSpPr>
          <p:cNvPr id="7" name="Text Placeholder 43">
            <a:extLst>
              <a:ext uri="{FF2B5EF4-FFF2-40B4-BE49-F238E27FC236}">
                <a16:creationId xmlns:a16="http://schemas.microsoft.com/office/drawing/2014/main" id="{5DC8EBCF-B0D3-48CD-8A88-27BF4EA27D80}"/>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9" name="Text Placeholder 47">
            <a:extLst>
              <a:ext uri="{FF2B5EF4-FFF2-40B4-BE49-F238E27FC236}">
                <a16:creationId xmlns:a16="http://schemas.microsoft.com/office/drawing/2014/main" id="{160CB0DF-8AEB-43E3-AB55-96ED636D1BBA}"/>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10" name="Text Placeholder 49">
            <a:extLst>
              <a:ext uri="{FF2B5EF4-FFF2-40B4-BE49-F238E27FC236}">
                <a16:creationId xmlns:a16="http://schemas.microsoft.com/office/drawing/2014/main" id="{B482B713-92C0-47EE-A958-9C92B2D1FDE7}"/>
              </a:ext>
            </a:extLst>
          </p:cNvPr>
          <p:cNvSpPr>
            <a:spLocks noGrp="1"/>
          </p:cNvSpPr>
          <p:nvPr>
            <p:ph type="body" sz="quarter" idx="12" hasCustomPrompt="1"/>
          </p:nvPr>
        </p:nvSpPr>
        <p:spPr bwMode="black">
          <a:xfrm>
            <a:off x="495299" y="424689"/>
            <a:ext cx="11201401" cy="5014961"/>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tx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8" name="TextBox 7">
            <a:extLst>
              <a:ext uri="{FF2B5EF4-FFF2-40B4-BE49-F238E27FC236}">
                <a16:creationId xmlns:a16="http://schemas.microsoft.com/office/drawing/2014/main" id="{C527E454-7FD7-4D31-B71E-46FE6521228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5" name="TextBox 14">
            <a:extLst>
              <a:ext uri="{FF2B5EF4-FFF2-40B4-BE49-F238E27FC236}">
                <a16:creationId xmlns:a16="http://schemas.microsoft.com/office/drawing/2014/main" id="{FFA5A216-93BE-0C45-92D0-1B9C82DBC13D}"/>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1322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Gun Metal">
    <p:bg>
      <p:bgPr>
        <a:solidFill>
          <a:schemeClr val="accent5"/>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F4BD61-79B1-4FA5-B6AF-78B70186DCFC}"/>
              </a:ext>
            </a:extLst>
          </p:cNvPr>
          <p:cNvGrpSpPr/>
          <p:nvPr userDrawn="1"/>
        </p:nvGrpSpPr>
        <p:grpSpPr bwMode="hidden">
          <a:xfrm>
            <a:off x="-1855" y="5422393"/>
            <a:ext cx="12195710" cy="1435607"/>
            <a:chOff x="-1855" y="5345050"/>
            <a:chExt cx="12195710" cy="1435607"/>
          </a:xfrm>
        </p:grpSpPr>
        <p:sp>
          <p:nvSpPr>
            <p:cNvPr id="14" name="Rectangle 13">
              <a:extLst>
                <a:ext uri="{FF2B5EF4-FFF2-40B4-BE49-F238E27FC236}">
                  <a16:creationId xmlns:a16="http://schemas.microsoft.com/office/drawing/2014/main" id="{B0C9D67C-022E-4D4C-B0B6-3D3C872C2ECC}"/>
                </a:ext>
              </a:extLst>
            </p:cNvPr>
            <p:cNvSpPr/>
            <p:nvPr userDrawn="1"/>
          </p:nvSpPr>
          <p:spPr bwMode="hidden">
            <a:xfrm>
              <a:off x="-1855" y="5838825"/>
              <a:ext cx="12195710" cy="941832"/>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15" name="Rectangle: Single Corner Rounded 6">
              <a:extLst>
                <a:ext uri="{FF2B5EF4-FFF2-40B4-BE49-F238E27FC236}">
                  <a16:creationId xmlns:a16="http://schemas.microsoft.com/office/drawing/2014/main" id="{6E9A8A5F-38D4-4C13-9C86-ABA2E769B4E3}"/>
                </a:ext>
              </a:extLst>
            </p:cNvPr>
            <p:cNvSpPr/>
            <p:nvPr userDrawn="1"/>
          </p:nvSpPr>
          <p:spPr bwMode="hidden">
            <a:xfrm rot="16200000" flipH="1">
              <a:off x="5849113" y="-504059"/>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7" name="Text Placeholder 43">
            <a:extLst>
              <a:ext uri="{FF2B5EF4-FFF2-40B4-BE49-F238E27FC236}">
                <a16:creationId xmlns:a16="http://schemas.microsoft.com/office/drawing/2014/main" id="{65534064-A952-42C5-A948-3EFE0CE7E3F7}"/>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9" name="Text Placeholder 47">
            <a:extLst>
              <a:ext uri="{FF2B5EF4-FFF2-40B4-BE49-F238E27FC236}">
                <a16:creationId xmlns:a16="http://schemas.microsoft.com/office/drawing/2014/main" id="{8B3DE6C8-2C76-4AAC-83C6-69C24A51F14F}"/>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10" name="Text Placeholder 49">
            <a:extLst>
              <a:ext uri="{FF2B5EF4-FFF2-40B4-BE49-F238E27FC236}">
                <a16:creationId xmlns:a16="http://schemas.microsoft.com/office/drawing/2014/main" id="{64461E69-3906-486E-9542-28361ECC3776}"/>
              </a:ext>
            </a:extLst>
          </p:cNvPr>
          <p:cNvSpPr>
            <a:spLocks noGrp="1"/>
          </p:cNvSpPr>
          <p:nvPr>
            <p:ph type="body" sz="quarter" idx="12" hasCustomPrompt="1"/>
          </p:nvPr>
        </p:nvSpPr>
        <p:spPr bwMode="black">
          <a:xfrm>
            <a:off x="495299" y="424690"/>
            <a:ext cx="11201401" cy="5003192"/>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8" name="TextBox 7">
            <a:extLst>
              <a:ext uri="{FF2B5EF4-FFF2-40B4-BE49-F238E27FC236}">
                <a16:creationId xmlns:a16="http://schemas.microsoft.com/office/drawing/2014/main" id="{528D09A0-C25A-45B2-8874-A4A6B3BA6B5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2" name="TextBox 11">
            <a:extLst>
              <a:ext uri="{FF2B5EF4-FFF2-40B4-BE49-F238E27FC236}">
                <a16:creationId xmlns:a16="http://schemas.microsoft.com/office/drawing/2014/main" id="{BD967D8C-E3C3-D545-A0A1-E00C9BC5ADF5}"/>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43935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Midnight">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251064F-F6C0-4F82-8A3B-9D94517600A9}"/>
              </a:ext>
            </a:extLst>
          </p:cNvPr>
          <p:cNvGrpSpPr/>
          <p:nvPr userDrawn="1"/>
        </p:nvGrpSpPr>
        <p:grpSpPr>
          <a:xfrm>
            <a:off x="-1855" y="5422393"/>
            <a:ext cx="12195710" cy="1435607"/>
            <a:chOff x="-1855" y="5345050"/>
            <a:chExt cx="12195710" cy="1435607"/>
          </a:xfrm>
        </p:grpSpPr>
        <p:sp>
          <p:nvSpPr>
            <p:cNvPr id="12" name="Rectangle 11">
              <a:extLst>
                <a:ext uri="{FF2B5EF4-FFF2-40B4-BE49-F238E27FC236}">
                  <a16:creationId xmlns:a16="http://schemas.microsoft.com/office/drawing/2014/main" id="{81E49DF0-688F-4F01-85DA-A40E1B928462}"/>
                </a:ext>
              </a:extLst>
            </p:cNvPr>
            <p:cNvSpPr/>
            <p:nvPr userDrawn="1"/>
          </p:nvSpPr>
          <p:spPr bwMode="gray">
            <a:xfrm>
              <a:off x="-1855" y="5838825"/>
              <a:ext cx="12195710" cy="941832"/>
            </a:xfrm>
            <a:prstGeom prst="rect">
              <a:avLst/>
            </a:prstGeom>
            <a:solidFill>
              <a:srgbClr val="FFFFFF"/>
            </a:solidFill>
            <a:ln w="1079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Century Gothic"/>
              </a:endParaRPr>
            </a:p>
          </p:txBody>
        </p:sp>
        <p:sp>
          <p:nvSpPr>
            <p:cNvPr id="13" name="Rectangle: Single Corner Rounded 6">
              <a:extLst>
                <a:ext uri="{FF2B5EF4-FFF2-40B4-BE49-F238E27FC236}">
                  <a16:creationId xmlns:a16="http://schemas.microsoft.com/office/drawing/2014/main" id="{C8C0B1F6-3934-4D62-83E5-5862FBAB621A}"/>
                </a:ext>
              </a:extLst>
            </p:cNvPr>
            <p:cNvSpPr/>
            <p:nvPr userDrawn="1"/>
          </p:nvSpPr>
          <p:spPr bwMode="gray">
            <a:xfrm rot="16200000" flipH="1">
              <a:off x="5849113" y="-504059"/>
              <a:ext cx="493775" cy="12191993"/>
            </a:xfrm>
            <a:prstGeom prst="round1Rect">
              <a:avLst>
                <a:gd name="adj" fmla="val 0"/>
              </a:avLst>
            </a:prstGeom>
            <a:gradFill flip="none" rotWithShape="1">
              <a:gsLst>
                <a:gs pos="0">
                  <a:schemeClr val="tx2"/>
                </a:gs>
                <a:gs pos="100000">
                  <a:srgbClr val="06101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grpSp>
      <p:sp>
        <p:nvSpPr>
          <p:cNvPr id="7" name="Text Placeholder 43">
            <a:extLst>
              <a:ext uri="{FF2B5EF4-FFF2-40B4-BE49-F238E27FC236}">
                <a16:creationId xmlns:a16="http://schemas.microsoft.com/office/drawing/2014/main" id="{65534064-A952-42C5-A948-3EFE0CE7E3F7}"/>
              </a:ext>
            </a:extLst>
          </p:cNvPr>
          <p:cNvSpPr>
            <a:spLocks noGrp="1"/>
          </p:cNvSpPr>
          <p:nvPr>
            <p:ph type="body" sz="quarter" idx="10" hasCustomPrompt="1"/>
          </p:nvPr>
        </p:nvSpPr>
        <p:spPr bwMode="black">
          <a:xfrm>
            <a:off x="481807" y="6229370"/>
            <a:ext cx="2623343" cy="236312"/>
          </a:xfrm>
          <a:prstGeom prst="rect">
            <a:avLst/>
          </a:prstGeom>
        </p:spPr>
        <p:txBody>
          <a:bodyPr/>
          <a:lstStyle>
            <a:lvl1pPr marL="0" indent="0">
              <a:lnSpc>
                <a:spcPct val="96000"/>
              </a:lnSpc>
              <a:spcBef>
                <a:spcPts val="0"/>
              </a:spcBef>
              <a:buNone/>
              <a:defRPr sz="1400" b="1">
                <a:solidFill>
                  <a:schemeClr val="accent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9" name="Text Placeholder 47">
            <a:extLst>
              <a:ext uri="{FF2B5EF4-FFF2-40B4-BE49-F238E27FC236}">
                <a16:creationId xmlns:a16="http://schemas.microsoft.com/office/drawing/2014/main" id="{8B3DE6C8-2C76-4AAC-83C6-69C24A51F14F}"/>
              </a:ext>
            </a:extLst>
          </p:cNvPr>
          <p:cNvSpPr>
            <a:spLocks noGrp="1"/>
          </p:cNvSpPr>
          <p:nvPr>
            <p:ph type="body" sz="quarter" idx="11" hasCustomPrompt="1"/>
          </p:nvPr>
        </p:nvSpPr>
        <p:spPr bwMode="black">
          <a:xfrm>
            <a:off x="3340102" y="6229370"/>
            <a:ext cx="2613026" cy="236312"/>
          </a:xfrm>
          <a:prstGeom prst="rect">
            <a:avLst/>
          </a:prstGeom>
        </p:spPr>
        <p:txBody>
          <a:bodyPr/>
          <a:lstStyle>
            <a:lvl1pPr marL="0" indent="0">
              <a:lnSpc>
                <a:spcPct val="96000"/>
              </a:lnSpc>
              <a:buNone/>
              <a:defRPr sz="1400">
                <a:solidFill>
                  <a:schemeClr val="accent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10" name="Text Placeholder 49">
            <a:extLst>
              <a:ext uri="{FF2B5EF4-FFF2-40B4-BE49-F238E27FC236}">
                <a16:creationId xmlns:a16="http://schemas.microsoft.com/office/drawing/2014/main" id="{64461E69-3906-486E-9542-28361ECC3776}"/>
              </a:ext>
            </a:extLst>
          </p:cNvPr>
          <p:cNvSpPr>
            <a:spLocks noGrp="1"/>
          </p:cNvSpPr>
          <p:nvPr>
            <p:ph type="body" sz="quarter" idx="12" hasCustomPrompt="1"/>
          </p:nvPr>
        </p:nvSpPr>
        <p:spPr bwMode="black">
          <a:xfrm>
            <a:off x="495299" y="424690"/>
            <a:ext cx="11201401" cy="5003192"/>
          </a:xfrm>
          <a:prstGeom prst="rect">
            <a:avLst/>
          </a:prstGeom>
        </p:spPr>
        <p:txBody>
          <a:bodyPr/>
          <a:lstStyle>
            <a:lvl1pPr marL="0" indent="0">
              <a:lnSpc>
                <a:spcPct val="96000"/>
              </a:lnSpc>
              <a:spcBef>
                <a:spcPts val="900"/>
              </a:spcBef>
              <a:buFont typeface="Microsoft Sans Serif" panose="020B0604020202020204" pitchFamily="34" charset="0"/>
              <a:buChar char="​"/>
              <a:defRPr sz="55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p:nvSpPr>
          <p:cNvPr id="8" name="TextBox 7">
            <a:extLst>
              <a:ext uri="{FF2B5EF4-FFF2-40B4-BE49-F238E27FC236}">
                <a16:creationId xmlns:a16="http://schemas.microsoft.com/office/drawing/2014/main" id="{528D09A0-C25A-45B2-8874-A4A6B3BA6B5B}"/>
              </a:ext>
            </a:extLst>
          </p:cNvPr>
          <p:cNvSpPr txBox="1"/>
          <p:nvPr userDrawn="1"/>
        </p:nvSpPr>
        <p:spPr>
          <a:xfrm>
            <a:off x="11571666" y="6513829"/>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14" name="TextBox 13">
            <a:extLst>
              <a:ext uri="{FF2B5EF4-FFF2-40B4-BE49-F238E27FC236}">
                <a16:creationId xmlns:a16="http://schemas.microsoft.com/office/drawing/2014/main" id="{BD52EDAD-092F-924F-BA64-BE443D917875}"/>
              </a:ext>
            </a:extLst>
          </p:cNvPr>
          <p:cNvSpPr txBox="1"/>
          <p:nvPr userDrawn="1"/>
        </p:nvSpPr>
        <p:spPr>
          <a:xfrm>
            <a:off x="6651653" y="6534114"/>
            <a:ext cx="4689955"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95315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33C3CF42-1576-4671-A7C3-E1DE07182663}"/>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17" name="Group 4">
              <a:extLst>
                <a:ext uri="{FF2B5EF4-FFF2-40B4-BE49-F238E27FC236}">
                  <a16:creationId xmlns:a16="http://schemas.microsoft.com/office/drawing/2014/main" id="{45BC3658-887C-4005-B502-CD34B4A8B984}"/>
                </a:ext>
              </a:extLst>
            </p:cNvPr>
            <p:cNvGrpSpPr>
              <a:grpSpLocks noChangeAspect="1"/>
            </p:cNvGrpSpPr>
            <p:nvPr userDrawn="1"/>
          </p:nvGrpSpPr>
          <p:grpSpPr bwMode="auto">
            <a:xfrm>
              <a:off x="2404478" y="2378640"/>
              <a:ext cx="164453" cy="164592"/>
              <a:chOff x="2653" y="972"/>
              <a:chExt cx="2372" cy="2374"/>
            </a:xfrm>
            <a:grpFill/>
          </p:grpSpPr>
          <p:sp>
            <p:nvSpPr>
              <p:cNvPr id="18" name="Freeform 5">
                <a:extLst>
                  <a:ext uri="{FF2B5EF4-FFF2-40B4-BE49-F238E27FC236}">
                    <a16:creationId xmlns:a16="http://schemas.microsoft.com/office/drawing/2014/main" id="{FF03A465-2F31-477B-B99B-649410511F1D}"/>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DFC08468-A953-43DD-B035-D8A3808D90AF}"/>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64B85DF2-A11A-4979-B3FD-8C3E3624A552}"/>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 name="Freeform 5">
            <a:extLst>
              <a:ext uri="{FF2B5EF4-FFF2-40B4-BE49-F238E27FC236}">
                <a16:creationId xmlns:a16="http://schemas.microsoft.com/office/drawing/2014/main" id="{45C54419-1B65-407D-B124-61415759D697}"/>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21" name="TextBox 20">
            <a:extLst>
              <a:ext uri="{FF2B5EF4-FFF2-40B4-BE49-F238E27FC236}">
                <a16:creationId xmlns:a16="http://schemas.microsoft.com/office/drawing/2014/main" id="{53AE43F5-5CA9-4FD6-B922-D1FD0597CAC5}"/>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2">
                    <a:lumMod val="40000"/>
                    <a:lumOff val="60000"/>
                  </a:schemeClr>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2">
                    <a:lumMod val="40000"/>
                    <a:lumOff val="60000"/>
                  </a:schemeClr>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2" name="TextBox 21">
            <a:extLst>
              <a:ext uri="{FF2B5EF4-FFF2-40B4-BE49-F238E27FC236}">
                <a16:creationId xmlns:a16="http://schemas.microsoft.com/office/drawing/2014/main" id="{EF38D1F4-DDA6-48B8-A4F5-782E2788E4B0}"/>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2">
                    <a:lumMod val="40000"/>
                    <a:lumOff val="60000"/>
                  </a:schemeClr>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2">
                    <a:lumMod val="40000"/>
                    <a:lumOff val="60000"/>
                  </a:schemeClr>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
        <p:nvSpPr>
          <p:cNvPr id="24" name="TextBox 23">
            <a:extLst>
              <a:ext uri="{FF2B5EF4-FFF2-40B4-BE49-F238E27FC236}">
                <a16:creationId xmlns:a16="http://schemas.microsoft.com/office/drawing/2014/main" id="{7FD49ECA-ACC3-D546-BC67-A48265FE9A75}"/>
              </a:ext>
            </a:extLst>
          </p:cNvPr>
          <p:cNvSpPr txBox="1"/>
          <p:nvPr userDrawn="1"/>
        </p:nvSpPr>
        <p:spPr>
          <a:xfrm>
            <a:off x="6583680" y="6555402"/>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7204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bwMode="gray">
      <p:bgPr>
        <a:solidFill>
          <a:schemeClr val="accent2"/>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42000">
                <a:schemeClr val="accent2">
                  <a:lumMod val="60000"/>
                  <a:lumOff val="40000"/>
                </a:schemeClr>
              </a:gs>
              <a:gs pos="100000">
                <a:schemeClr val="accent2">
                  <a:lumMod val="40000"/>
                  <a:lumOff val="60000"/>
                </a:schemeClr>
              </a:gs>
            </a:gsLst>
            <a:lin ang="3000000" scaled="0"/>
          </a:gradFill>
          <a:ln>
            <a:noFill/>
          </a:ln>
          <a:effectLst>
            <a:outerShdw blurRad="571500" dist="317500" dir="8100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33C3CF42-1576-4671-A7C3-E1DE07182663}"/>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17" name="Group 4">
              <a:extLst>
                <a:ext uri="{FF2B5EF4-FFF2-40B4-BE49-F238E27FC236}">
                  <a16:creationId xmlns:a16="http://schemas.microsoft.com/office/drawing/2014/main" id="{45BC3658-887C-4005-B502-CD34B4A8B984}"/>
                </a:ext>
              </a:extLst>
            </p:cNvPr>
            <p:cNvGrpSpPr>
              <a:grpSpLocks noChangeAspect="1"/>
            </p:cNvGrpSpPr>
            <p:nvPr userDrawn="1"/>
          </p:nvGrpSpPr>
          <p:grpSpPr bwMode="auto">
            <a:xfrm>
              <a:off x="2404478" y="2378640"/>
              <a:ext cx="164453" cy="164592"/>
              <a:chOff x="2653" y="972"/>
              <a:chExt cx="2372" cy="2374"/>
            </a:xfrm>
            <a:grpFill/>
          </p:grpSpPr>
          <p:sp>
            <p:nvSpPr>
              <p:cNvPr id="18" name="Freeform 5">
                <a:extLst>
                  <a:ext uri="{FF2B5EF4-FFF2-40B4-BE49-F238E27FC236}">
                    <a16:creationId xmlns:a16="http://schemas.microsoft.com/office/drawing/2014/main" id="{FF03A465-2F31-477B-B99B-649410511F1D}"/>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DFC08468-A953-43DD-B035-D8A3808D90AF}"/>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64B85DF2-A11A-4979-B3FD-8C3E3624A552}"/>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 name="Freeform 5">
            <a:extLst>
              <a:ext uri="{FF2B5EF4-FFF2-40B4-BE49-F238E27FC236}">
                <a16:creationId xmlns:a16="http://schemas.microsoft.com/office/drawing/2014/main" id="{45C54419-1B65-407D-B124-61415759D697}"/>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21" name="TextBox 20">
            <a:extLst>
              <a:ext uri="{FF2B5EF4-FFF2-40B4-BE49-F238E27FC236}">
                <a16:creationId xmlns:a16="http://schemas.microsoft.com/office/drawing/2014/main" id="{0B8CD0CF-575C-A147-A434-CE69FAAB0CDB}"/>
              </a:ext>
            </a:extLst>
          </p:cNvPr>
          <p:cNvSpPr txBox="1"/>
          <p:nvPr userDrawn="1"/>
        </p:nvSpPr>
        <p:spPr>
          <a:xfrm>
            <a:off x="6583680" y="6534114"/>
            <a:ext cx="4911921"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2">
                    <a:lumMod val="20000"/>
                    <a:lumOff val="80000"/>
                  </a:schemeClr>
                </a:solidFill>
              </a:rPr>
              <a:t>Confidential – Qualcomm Technologies, Inc. and/or its affiliated companies – May Contain Trade Secrets</a:t>
            </a:r>
          </a:p>
        </p:txBody>
      </p:sp>
      <p:sp>
        <p:nvSpPr>
          <p:cNvPr id="22" name="TextBox 21">
            <a:extLst>
              <a:ext uri="{FF2B5EF4-FFF2-40B4-BE49-F238E27FC236}">
                <a16:creationId xmlns:a16="http://schemas.microsoft.com/office/drawing/2014/main" id="{3DB391A9-C928-4744-8F79-37101F90F438}"/>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6" name="TextBox 25">
            <a:extLst>
              <a:ext uri="{FF2B5EF4-FFF2-40B4-BE49-F238E27FC236}">
                <a16:creationId xmlns:a16="http://schemas.microsoft.com/office/drawing/2014/main" id="{608825F1-2E1D-1040-BAD1-A8AEA7FEDE7E}"/>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Tree>
    <p:extLst>
      <p:ext uri="{BB962C8B-B14F-4D97-AF65-F5344CB8AC3E}">
        <p14:creationId xmlns:p14="http://schemas.microsoft.com/office/powerpoint/2010/main" val="166689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hank You Teal">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chemeClr val="accent3"/>
              </a:gs>
              <a:gs pos="75000">
                <a:schemeClr val="accent4"/>
              </a:gs>
            </a:gsLst>
            <a:lin ang="3000000" scaled="0"/>
          </a:gradFill>
          <a:ln>
            <a:noFill/>
          </a:ln>
          <a:effectLst>
            <a:outerShdw blurRad="825500" dist="317500" dir="8100000" algn="t" rotWithShape="0">
              <a:schemeClr val="accent3">
                <a:lumMod val="50000"/>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0D34E480-EAB6-49A9-8C1E-32BB255B6712}"/>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3" name="Group 4">
              <a:extLst>
                <a:ext uri="{FF2B5EF4-FFF2-40B4-BE49-F238E27FC236}">
                  <a16:creationId xmlns:a16="http://schemas.microsoft.com/office/drawing/2014/main" id="{7D1419D0-EDA2-4BE4-B5CF-E8CF803AFAA0}"/>
                </a:ext>
              </a:extLst>
            </p:cNvPr>
            <p:cNvGrpSpPr>
              <a:grpSpLocks noChangeAspect="1"/>
            </p:cNvGrpSpPr>
            <p:nvPr userDrawn="1"/>
          </p:nvGrpSpPr>
          <p:grpSpPr bwMode="auto">
            <a:xfrm>
              <a:off x="2404478" y="2378640"/>
              <a:ext cx="164453" cy="164592"/>
              <a:chOff x="2653" y="972"/>
              <a:chExt cx="2372" cy="2374"/>
            </a:xfrm>
            <a:grpFill/>
          </p:grpSpPr>
          <p:sp>
            <p:nvSpPr>
              <p:cNvPr id="5" name="Freeform 5">
                <a:extLst>
                  <a:ext uri="{FF2B5EF4-FFF2-40B4-BE49-F238E27FC236}">
                    <a16:creationId xmlns:a16="http://schemas.microsoft.com/office/drawing/2014/main" id="{5780A924-66A9-4B4B-8EF8-9AF0152AD302}"/>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D6509037-CA2E-4F8D-9C40-B353AE3F57F3}"/>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7">
                <a:extLst>
                  <a:ext uri="{FF2B5EF4-FFF2-40B4-BE49-F238E27FC236}">
                    <a16:creationId xmlns:a16="http://schemas.microsoft.com/office/drawing/2014/main" id="{E28D7259-70EB-41B3-8D9D-8BF01022AEF5}"/>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Freeform 5">
            <a:extLst>
              <a:ext uri="{FF2B5EF4-FFF2-40B4-BE49-F238E27FC236}">
                <a16:creationId xmlns:a16="http://schemas.microsoft.com/office/drawing/2014/main" id="{E2E91C86-8B49-46ED-A62F-A8C2EF68819B}"/>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9" name="TextBox 18">
            <a:extLst>
              <a:ext uri="{FF2B5EF4-FFF2-40B4-BE49-F238E27FC236}">
                <a16:creationId xmlns:a16="http://schemas.microsoft.com/office/drawing/2014/main" id="{4B37B806-F8C6-084B-9C34-0B97DC8745C7}"/>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4">
                    <a:lumMod val="60000"/>
                    <a:lumOff val="40000"/>
                  </a:schemeClr>
                </a:solidFill>
              </a:rPr>
              <a:t>Confidential – Qualcomm Technologies, Inc. and/or its affiliated companies – May Contain Trade Secrets</a:t>
            </a:r>
          </a:p>
        </p:txBody>
      </p:sp>
      <p:sp>
        <p:nvSpPr>
          <p:cNvPr id="21" name="TextBox 20">
            <a:extLst>
              <a:ext uri="{FF2B5EF4-FFF2-40B4-BE49-F238E27FC236}">
                <a16:creationId xmlns:a16="http://schemas.microsoft.com/office/drawing/2014/main" id="{D21F072A-EC7A-5A4E-9F96-9E8AD1BD94C6}"/>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4">
                    <a:lumMod val="40000"/>
                    <a:lumOff val="60000"/>
                  </a:schemeClr>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4">
                    <a:lumMod val="40000"/>
                    <a:lumOff val="60000"/>
                  </a:schemeClr>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2" name="TextBox 21">
            <a:extLst>
              <a:ext uri="{FF2B5EF4-FFF2-40B4-BE49-F238E27FC236}">
                <a16:creationId xmlns:a16="http://schemas.microsoft.com/office/drawing/2014/main" id="{D07CDB5C-1D8C-AB41-A106-5B74FFE51081}"/>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4">
                    <a:lumMod val="40000"/>
                    <a:lumOff val="60000"/>
                  </a:schemeClr>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4">
                    <a:lumMod val="40000"/>
                    <a:lumOff val="60000"/>
                  </a:schemeClr>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Tree>
    <p:extLst>
      <p:ext uri="{BB962C8B-B14F-4D97-AF65-F5344CB8AC3E}">
        <p14:creationId xmlns:p14="http://schemas.microsoft.com/office/powerpoint/2010/main" val="41773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Teal">
    <p:bg>
      <p:bgPr>
        <a:solidFill>
          <a:schemeClr val="accent3"/>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44D2DF1-213C-E34C-914C-F604B1F3F8D8}"/>
              </a:ext>
            </a:extLst>
          </p:cNvPr>
          <p:cNvSpPr>
            <a:spLocks noGrp="1"/>
          </p:cNvSpPr>
          <p:nvPr userDrawn="1">
            <p:ph sz="quarter" idx="10"/>
          </p:nvPr>
        </p:nvSpPr>
        <p:spPr>
          <a:xfrm>
            <a:off x="530352" y="2368296"/>
            <a:ext cx="6391148" cy="4081662"/>
          </a:xfrm>
          <a:prstGeom prst="rect">
            <a:avLst/>
          </a:prstGeom>
        </p:spPr>
        <p:txBody>
          <a:bodyPr/>
          <a:lstStyle>
            <a:lvl1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bg1"/>
                </a:solidFill>
              </a:defRPr>
            </a:lvl1pPr>
            <a:lvl2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bg1"/>
                </a:solidFill>
              </a:defRPr>
            </a:lvl2pPr>
            <a:lvl3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bg1"/>
                </a:solidFill>
              </a:defRPr>
            </a:lvl3pPr>
            <a:lvl4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bg1"/>
                </a:solidFill>
              </a:defRPr>
            </a:lvl4pPr>
            <a:lvl5pPr marL="173736" indent="-173736">
              <a:lnSpc>
                <a:spcPct val="107000"/>
              </a:lnSpc>
              <a:spcBef>
                <a:spcPts val="0"/>
              </a:spcBef>
              <a:spcAft>
                <a:spcPts val="1800"/>
              </a:spcAft>
              <a:buClr>
                <a:schemeClr val="accent4"/>
              </a:buClr>
              <a:buFont typeface="Arial" panose="020B0604020202020204" pitchFamily="34" charset="0"/>
              <a:buChar cha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31C2B1F2-008B-4DC9-9D3D-15CE505559FF}"/>
              </a:ext>
            </a:extLst>
          </p:cNvPr>
          <p:cNvCxnSpPr>
            <a:cxnSpLocks/>
          </p:cNvCxnSpPr>
          <p:nvPr userDrawn="1"/>
        </p:nvCxnSpPr>
        <p:spPr>
          <a:xfrm>
            <a:off x="501650" y="2171019"/>
            <a:ext cx="6419850" cy="0"/>
          </a:xfrm>
          <a:prstGeom prst="line">
            <a:avLst/>
          </a:prstGeom>
          <a:ln w="12700" cap="rnd">
            <a:solidFill>
              <a:schemeClr val="accent4">
                <a:alpha val="71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D13CB09-3697-44F2-BBB1-3C97CEEB6431}"/>
              </a:ext>
            </a:extLst>
          </p:cNvPr>
          <p:cNvGrpSpPr/>
          <p:nvPr userDrawn="1"/>
        </p:nvGrpSpPr>
        <p:grpSpPr>
          <a:xfrm>
            <a:off x="8011668" y="-920"/>
            <a:ext cx="4180332" cy="6859841"/>
            <a:chOff x="8011668" y="-920"/>
            <a:chExt cx="4180332" cy="6859841"/>
          </a:xfrm>
        </p:grpSpPr>
        <p:sp>
          <p:nvSpPr>
            <p:cNvPr id="4" name="Rectangle 3">
              <a:extLst>
                <a:ext uri="{FF2B5EF4-FFF2-40B4-BE49-F238E27FC236}">
                  <a16:creationId xmlns:a16="http://schemas.microsoft.com/office/drawing/2014/main" id="{21308D66-143B-A349-ACCD-3D00D906A092}"/>
                </a:ext>
              </a:extLst>
            </p:cNvPr>
            <p:cNvSpPr/>
            <p:nvPr userDrawn="1"/>
          </p:nvSpPr>
          <p:spPr>
            <a:xfrm>
              <a:off x="8506968" y="236"/>
              <a:ext cx="1280160" cy="68575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Microsoft Sans Serif"/>
                <a:ea typeface="+mn-ea"/>
                <a:cs typeface="+mn-cs"/>
              </a:endParaRPr>
            </a:p>
          </p:txBody>
        </p:sp>
        <p:sp>
          <p:nvSpPr>
            <p:cNvPr id="6" name="Rectangle 5">
              <a:extLst>
                <a:ext uri="{FF2B5EF4-FFF2-40B4-BE49-F238E27FC236}">
                  <a16:creationId xmlns:a16="http://schemas.microsoft.com/office/drawing/2014/main" id="{491A9D0B-FE28-9048-B13B-E76F407CA744}"/>
                </a:ext>
              </a:extLst>
            </p:cNvPr>
            <p:cNvSpPr/>
            <p:nvPr userDrawn="1"/>
          </p:nvSpPr>
          <p:spPr>
            <a:xfrm>
              <a:off x="9787128" y="-920"/>
              <a:ext cx="2404872" cy="6859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en-US" sz="1067" b="0" i="0" u="none" strike="noStrike" cap="none" spc="0" normalizeH="0" baseline="0" noProof="0" dirty="0">
                  <a:ln>
                    <a:noFill/>
                  </a:ln>
                  <a:solidFill>
                    <a:srgbClr val="FFFFFF"/>
                  </a:solidFill>
                  <a:effectLst/>
                  <a:uLnTx/>
                  <a:uFillTx/>
                  <a:latin typeface="Microsoft Sans Serif"/>
                </a:rPr>
                <a:t>2.63</a:t>
              </a:r>
            </a:p>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2" name="Rectangle: Single Corner Rounded 6">
              <a:extLst>
                <a:ext uri="{FF2B5EF4-FFF2-40B4-BE49-F238E27FC236}">
                  <a16:creationId xmlns:a16="http://schemas.microsoft.com/office/drawing/2014/main" id="{D1973D7C-0652-4165-88A1-4FB9828F5615}"/>
                </a:ext>
              </a:extLst>
            </p:cNvPr>
            <p:cNvSpPr/>
            <p:nvPr userDrawn="1"/>
          </p:nvSpPr>
          <p:spPr bwMode="gray">
            <a:xfrm flipV="1">
              <a:off x="8011668" y="0"/>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3" name="Rectangle: Single Corner Rounded 6">
              <a:extLst>
                <a:ext uri="{FF2B5EF4-FFF2-40B4-BE49-F238E27FC236}">
                  <a16:creationId xmlns:a16="http://schemas.microsoft.com/office/drawing/2014/main" id="{59E261A4-BD2B-47CA-A4EB-774113F2B7FE}"/>
                </a:ext>
              </a:extLst>
            </p:cNvPr>
            <p:cNvSpPr/>
            <p:nvPr userDrawn="1"/>
          </p:nvSpPr>
          <p:spPr bwMode="gray">
            <a:xfrm rot="10800000" flipH="1" flipV="1">
              <a:off x="9293353" y="1"/>
              <a:ext cx="493775" cy="6857530"/>
            </a:xfrm>
            <a:prstGeom prst="round1Rect">
              <a:avLst>
                <a:gd name="adj" fmla="val 0"/>
              </a:avLst>
            </a:prstGeom>
            <a:gradFill flip="none" rotWithShape="1">
              <a:gsLst>
                <a:gs pos="100000">
                  <a:schemeClr val="accent3">
                    <a:lumMod val="50000"/>
                    <a:alpha val="65000"/>
                  </a:schemeClr>
                </a:gs>
                <a:gs pos="0">
                  <a:schemeClr val="accent3">
                    <a:lumMod val="60000"/>
                    <a:lumOff val="40000"/>
                    <a:alpha val="0"/>
                  </a:schemeClr>
                </a:gs>
                <a:gs pos="60000">
                  <a:schemeClr val="accent3">
                    <a:lumMod val="50000"/>
                    <a:alpha val="28000"/>
                  </a:scheme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sp>
        <p:nvSpPr>
          <p:cNvPr id="11" name="Freeform 5">
            <a:extLst>
              <a:ext uri="{FF2B5EF4-FFF2-40B4-BE49-F238E27FC236}">
                <a16:creationId xmlns:a16="http://schemas.microsoft.com/office/drawing/2014/main" id="{181E4135-726A-4D1C-A91C-5C35847AF4F2}"/>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2" name="Title 2">
            <a:extLst>
              <a:ext uri="{FF2B5EF4-FFF2-40B4-BE49-F238E27FC236}">
                <a16:creationId xmlns:a16="http://schemas.microsoft.com/office/drawing/2014/main" id="{604BBF9E-6C60-435B-99A6-364C05DFE387}"/>
              </a:ext>
            </a:extLst>
          </p:cNvPr>
          <p:cNvSpPr>
            <a:spLocks noGrp="1"/>
          </p:cNvSpPr>
          <p:nvPr>
            <p:ph type="title"/>
          </p:nvPr>
        </p:nvSpPr>
        <p:spPr>
          <a:xfrm>
            <a:off x="475488" y="818952"/>
            <a:ext cx="6446012" cy="1110432"/>
          </a:xfrm>
        </p:spPr>
        <p:txBody>
          <a:bodyPr wrap="square">
            <a:spAutoFit/>
          </a:bodyPr>
          <a:lstStyle>
            <a:lvl1pPr>
              <a:defRPr sz="4400">
                <a:solidFill>
                  <a:schemeClr val="bg1"/>
                </a:solidFill>
              </a:defRPr>
            </a:lvl1pPr>
          </a:lstStyle>
          <a:p>
            <a:r>
              <a:rPr lang="en-US"/>
              <a:t>Click to edit Master title style</a:t>
            </a:r>
            <a:endParaRPr lang="en-US" dirty="0"/>
          </a:p>
        </p:txBody>
      </p:sp>
      <p:sp>
        <p:nvSpPr>
          <p:cNvPr id="13" name="TextBox 12">
            <a:extLst>
              <a:ext uri="{FF2B5EF4-FFF2-40B4-BE49-F238E27FC236}">
                <a16:creationId xmlns:a16="http://schemas.microsoft.com/office/drawing/2014/main" id="{9CCA702F-9CD5-9141-B8C6-798965BC668E}"/>
              </a:ext>
            </a:extLst>
          </p:cNvPr>
          <p:cNvSpPr txBox="1"/>
          <p:nvPr userDrawn="1"/>
        </p:nvSpPr>
        <p:spPr>
          <a:xfrm>
            <a:off x="530352"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4">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63280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hank You Nickel">
    <p:bg bwMode="gray">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E9EEF3"/>
              </a:gs>
              <a:gs pos="75000">
                <a:srgbClr val="F2F5F8"/>
              </a:gs>
            </a:gsLst>
            <a:lin ang="3000000" scaled="0"/>
          </a:gradFill>
          <a:ln>
            <a:noFill/>
          </a:ln>
          <a:effectLst>
            <a:outerShdw blurRad="825500" dist="317500" dir="8100000" algn="t" rotWithShape="0">
              <a:schemeClr val="accent5">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5">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0D34E480-EAB6-49A9-8C1E-32BB255B6712}"/>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3" name="Group 4">
              <a:extLst>
                <a:ext uri="{FF2B5EF4-FFF2-40B4-BE49-F238E27FC236}">
                  <a16:creationId xmlns:a16="http://schemas.microsoft.com/office/drawing/2014/main" id="{7D1419D0-EDA2-4BE4-B5CF-E8CF803AFAA0}"/>
                </a:ext>
              </a:extLst>
            </p:cNvPr>
            <p:cNvGrpSpPr>
              <a:grpSpLocks noChangeAspect="1"/>
            </p:cNvGrpSpPr>
            <p:nvPr userDrawn="1"/>
          </p:nvGrpSpPr>
          <p:grpSpPr bwMode="auto">
            <a:xfrm>
              <a:off x="2404478" y="2378640"/>
              <a:ext cx="164453" cy="164592"/>
              <a:chOff x="2653" y="972"/>
              <a:chExt cx="2372" cy="2374"/>
            </a:xfrm>
            <a:grpFill/>
          </p:grpSpPr>
          <p:sp>
            <p:nvSpPr>
              <p:cNvPr id="5" name="Freeform 5">
                <a:extLst>
                  <a:ext uri="{FF2B5EF4-FFF2-40B4-BE49-F238E27FC236}">
                    <a16:creationId xmlns:a16="http://schemas.microsoft.com/office/drawing/2014/main" id="{5780A924-66A9-4B4B-8EF8-9AF0152AD302}"/>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D6509037-CA2E-4F8D-9C40-B353AE3F57F3}"/>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7">
                <a:extLst>
                  <a:ext uri="{FF2B5EF4-FFF2-40B4-BE49-F238E27FC236}">
                    <a16:creationId xmlns:a16="http://schemas.microsoft.com/office/drawing/2014/main" id="{E28D7259-70EB-41B3-8D9D-8BF01022AEF5}"/>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Freeform 5">
            <a:extLst>
              <a:ext uri="{FF2B5EF4-FFF2-40B4-BE49-F238E27FC236}">
                <a16:creationId xmlns:a16="http://schemas.microsoft.com/office/drawing/2014/main" id="{E2E91C86-8B49-46ED-A62F-A8C2EF68819B}"/>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9" name="TextBox 18">
            <a:extLst>
              <a:ext uri="{FF2B5EF4-FFF2-40B4-BE49-F238E27FC236}">
                <a16:creationId xmlns:a16="http://schemas.microsoft.com/office/drawing/2014/main" id="{5E8823C2-8350-3C47-9A24-929AEF1D3BEE}"/>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
        <p:nvSpPr>
          <p:cNvPr id="21" name="TextBox 20">
            <a:extLst>
              <a:ext uri="{FF2B5EF4-FFF2-40B4-BE49-F238E27FC236}">
                <a16:creationId xmlns:a16="http://schemas.microsoft.com/office/drawing/2014/main" id="{F14C39CB-0BFC-5F47-981E-D7A2A1319734}"/>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2" name="TextBox 21">
            <a:extLst>
              <a:ext uri="{FF2B5EF4-FFF2-40B4-BE49-F238E27FC236}">
                <a16:creationId xmlns:a16="http://schemas.microsoft.com/office/drawing/2014/main" id="{14E378EA-12C7-3F44-9356-8DF425F0DD6E}"/>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Tree>
    <p:extLst>
      <p:ext uri="{BB962C8B-B14F-4D97-AF65-F5344CB8AC3E}">
        <p14:creationId xmlns:p14="http://schemas.microsoft.com/office/powerpoint/2010/main" val="24217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hank You Gun Metal">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solidFill>
            <a:srgbClr val="FFFFFF"/>
          </a:soli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20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79A6BEB5-8828-4004-B9AF-04585E1C8091}"/>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17" name="Group 4">
              <a:extLst>
                <a:ext uri="{FF2B5EF4-FFF2-40B4-BE49-F238E27FC236}">
                  <a16:creationId xmlns:a16="http://schemas.microsoft.com/office/drawing/2014/main" id="{D8FD671B-A7A9-44EA-B894-802CF3A30BAA}"/>
                </a:ext>
              </a:extLst>
            </p:cNvPr>
            <p:cNvGrpSpPr>
              <a:grpSpLocks noChangeAspect="1"/>
            </p:cNvGrpSpPr>
            <p:nvPr userDrawn="1"/>
          </p:nvGrpSpPr>
          <p:grpSpPr bwMode="auto">
            <a:xfrm>
              <a:off x="2404478" y="2378640"/>
              <a:ext cx="164453" cy="164592"/>
              <a:chOff x="2653" y="972"/>
              <a:chExt cx="2372" cy="2374"/>
            </a:xfrm>
            <a:grpFill/>
          </p:grpSpPr>
          <p:sp>
            <p:nvSpPr>
              <p:cNvPr id="18" name="Freeform 5">
                <a:extLst>
                  <a:ext uri="{FF2B5EF4-FFF2-40B4-BE49-F238E27FC236}">
                    <a16:creationId xmlns:a16="http://schemas.microsoft.com/office/drawing/2014/main" id="{9546B527-AC3D-4F1E-9D19-C6E8FE6419D6}"/>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37051C1-FC16-4391-BB91-B927651695A8}"/>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1AB6C857-0B37-4B3F-883A-DCD51CFDB7A6}"/>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2" name="Freeform 5">
            <a:extLst>
              <a:ext uri="{FF2B5EF4-FFF2-40B4-BE49-F238E27FC236}">
                <a16:creationId xmlns:a16="http://schemas.microsoft.com/office/drawing/2014/main" id="{B102D1B2-402E-4344-9A6D-E9948DE266A1}"/>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21" name="TextBox 20">
            <a:extLst>
              <a:ext uri="{FF2B5EF4-FFF2-40B4-BE49-F238E27FC236}">
                <a16:creationId xmlns:a16="http://schemas.microsoft.com/office/drawing/2014/main" id="{B957D6E8-8F33-A84D-AA88-77EBE2019A74}"/>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40000"/>
                    <a:lumOff val="60000"/>
                  </a:schemeClr>
                </a:solidFill>
              </a:rPr>
              <a:t>Confidential – Qualcomm Technologies, Inc. and/or its affiliated companies – May Contain Trade Secrets</a:t>
            </a:r>
          </a:p>
        </p:txBody>
      </p:sp>
      <p:sp>
        <p:nvSpPr>
          <p:cNvPr id="23" name="TextBox 22">
            <a:extLst>
              <a:ext uri="{FF2B5EF4-FFF2-40B4-BE49-F238E27FC236}">
                <a16:creationId xmlns:a16="http://schemas.microsoft.com/office/drawing/2014/main" id="{07DD3A58-9DE5-E540-8E2E-177D1AA2B570}"/>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6">
                    <a:lumMod val="40000"/>
                    <a:lumOff val="60000"/>
                  </a:schemeClr>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6">
                    <a:lumMod val="40000"/>
                    <a:lumOff val="60000"/>
                  </a:schemeClr>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6" name="TextBox 25">
            <a:extLst>
              <a:ext uri="{FF2B5EF4-FFF2-40B4-BE49-F238E27FC236}">
                <a16:creationId xmlns:a16="http://schemas.microsoft.com/office/drawing/2014/main" id="{AB7438C5-198E-D240-B63C-7F932FC15A49}"/>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6">
                    <a:lumMod val="40000"/>
                    <a:lumOff val="60000"/>
                  </a:schemeClr>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6">
                    <a:lumMod val="40000"/>
                    <a:lumOff val="60000"/>
                  </a:schemeClr>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Tree>
    <p:extLst>
      <p:ext uri="{BB962C8B-B14F-4D97-AF65-F5344CB8AC3E}">
        <p14:creationId xmlns:p14="http://schemas.microsoft.com/office/powerpoint/2010/main" val="364004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ank You Midnight">
    <p:bg bwMode="gray">
      <p:bgPr>
        <a:solidFill>
          <a:schemeClr val="tx2"/>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404C64"/>
              </a:gs>
              <a:gs pos="75000">
                <a:srgbClr val="4F5E79"/>
              </a:gs>
            </a:gsLst>
            <a:lin ang="3000000" scaled="0"/>
          </a:gradFill>
          <a:ln>
            <a:noFill/>
          </a:ln>
          <a:effectLst>
            <a:outerShdw blurRad="825500" dist="317500" dir="8100000" algn="t" rotWithShape="0">
              <a:srgbClr val="151B25"/>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95300" y="2348891"/>
            <a:ext cx="3941592"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95300" y="1288543"/>
            <a:ext cx="3940004" cy="736355"/>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5500" b="0" i="0" u="none" strike="noStrike" kern="1200" cap="none" spc="0" normalizeH="0" baseline="0" noProof="0" dirty="0">
                <a:ln>
                  <a:noFill/>
                </a:ln>
                <a:solidFill>
                  <a:schemeClr val="tx1"/>
                </a:solidFill>
                <a:effectLst/>
                <a:uLnTx/>
                <a:uFillTx/>
                <a:latin typeface="Microsoft Sans Serif" panose="020B0604020202020204" pitchFamily="34" charset="0"/>
                <a:ea typeface="+mn-ea"/>
                <a:cs typeface="+mn-cs"/>
              </a:rPr>
              <a:t>Thank you</a:t>
            </a:r>
          </a:p>
        </p:txBody>
      </p:sp>
      <p:grpSp>
        <p:nvGrpSpPr>
          <p:cNvPr id="2" name="Group 1">
            <a:extLst>
              <a:ext uri="{FF2B5EF4-FFF2-40B4-BE49-F238E27FC236}">
                <a16:creationId xmlns:a16="http://schemas.microsoft.com/office/drawing/2014/main" id="{79A6BEB5-8828-4004-B9AF-04585E1C8091}"/>
              </a:ext>
            </a:extLst>
          </p:cNvPr>
          <p:cNvGrpSpPr/>
          <p:nvPr userDrawn="1"/>
        </p:nvGrpSpPr>
        <p:grpSpPr>
          <a:xfrm>
            <a:off x="1631429" y="2378044"/>
            <a:ext cx="937502" cy="166848"/>
            <a:chOff x="1631429" y="2378044"/>
            <a:chExt cx="937502" cy="166848"/>
          </a:xfrm>
          <a:solidFill>
            <a:schemeClr val="tx1"/>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1815836" y="2378661"/>
              <a:ext cx="204261" cy="165982"/>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127148" y="2378659"/>
              <a:ext cx="166513" cy="164554"/>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1631429" y="2378044"/>
              <a:ext cx="77357" cy="166848"/>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17" name="Group 4">
              <a:extLst>
                <a:ext uri="{FF2B5EF4-FFF2-40B4-BE49-F238E27FC236}">
                  <a16:creationId xmlns:a16="http://schemas.microsoft.com/office/drawing/2014/main" id="{D8FD671B-A7A9-44EA-B894-802CF3A30BAA}"/>
                </a:ext>
              </a:extLst>
            </p:cNvPr>
            <p:cNvGrpSpPr>
              <a:grpSpLocks noChangeAspect="1"/>
            </p:cNvGrpSpPr>
            <p:nvPr userDrawn="1"/>
          </p:nvGrpSpPr>
          <p:grpSpPr bwMode="auto">
            <a:xfrm>
              <a:off x="2404478" y="2378640"/>
              <a:ext cx="164453" cy="164592"/>
              <a:chOff x="2653" y="972"/>
              <a:chExt cx="2372" cy="2374"/>
            </a:xfrm>
            <a:grpFill/>
          </p:grpSpPr>
          <p:sp>
            <p:nvSpPr>
              <p:cNvPr id="18" name="Freeform 5">
                <a:extLst>
                  <a:ext uri="{FF2B5EF4-FFF2-40B4-BE49-F238E27FC236}">
                    <a16:creationId xmlns:a16="http://schemas.microsoft.com/office/drawing/2014/main" id="{9546B527-AC3D-4F1E-9D19-C6E8FE6419D6}"/>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37051C1-FC16-4391-BB91-B927651695A8}"/>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1AB6C857-0B37-4B3F-883A-DCD51CFDB7A6}"/>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 name="Freeform 5">
            <a:extLst>
              <a:ext uri="{FF2B5EF4-FFF2-40B4-BE49-F238E27FC236}">
                <a16:creationId xmlns:a16="http://schemas.microsoft.com/office/drawing/2014/main" id="{9CB31EA3-A1D8-4235-84D9-EE3F37F4BD63}"/>
              </a:ext>
            </a:extLst>
          </p:cNvPr>
          <p:cNvSpPr>
            <a:spLocks noChangeAspect="1" noEditPoints="1"/>
          </p:cNvSpPr>
          <p:nvPr userDrawn="1"/>
        </p:nvSpPr>
        <p:spPr bwMode="black">
          <a:xfrm>
            <a:off x="495300"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21" name="TextBox 20">
            <a:extLst>
              <a:ext uri="{FF2B5EF4-FFF2-40B4-BE49-F238E27FC236}">
                <a16:creationId xmlns:a16="http://schemas.microsoft.com/office/drawing/2014/main" id="{CDDCADE1-4732-CA40-8011-EF340B011083}"/>
              </a:ext>
            </a:extLst>
          </p:cNvPr>
          <p:cNvSpPr txBox="1"/>
          <p:nvPr userDrawn="1"/>
        </p:nvSpPr>
        <p:spPr>
          <a:xfrm>
            <a:off x="6583680"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
        <p:nvSpPr>
          <p:cNvPr id="22" name="TextBox 21">
            <a:extLst>
              <a:ext uri="{FF2B5EF4-FFF2-40B4-BE49-F238E27FC236}">
                <a16:creationId xmlns:a16="http://schemas.microsoft.com/office/drawing/2014/main" id="{EC9A22AB-C0B1-1548-A956-2EF634643428}"/>
              </a:ext>
            </a:extLst>
          </p:cNvPr>
          <p:cNvSpPr txBox="1"/>
          <p:nvPr userDrawn="1"/>
        </p:nvSpPr>
        <p:spPr bwMode="gray">
          <a:xfrm>
            <a:off x="494974" y="4086843"/>
            <a:ext cx="3162626"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5">
                    <a:lumMod val="40000"/>
                    <a:lumOff val="60000"/>
                  </a:schemeClr>
                </a:solidFill>
                <a:effectLst/>
                <a:uLnTx/>
                <a:uFillTx/>
                <a:latin typeface="Microsoft Sans Serif" panose="020B0604020202020204" pitchFamily="34" charset="0"/>
                <a:ea typeface="+mn-ea"/>
                <a:cs typeface="+mn-cs"/>
              </a:rPr>
              <a:t>All data and information contained in or disclosed by this document is confidential and proprietary information of Qualcomm Technologies, Inc. and/or its affiliated companies and all rights therein are expressly reserved. 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5">
                    <a:lumMod val="40000"/>
                    <a:lumOff val="60000"/>
                  </a:schemeClr>
                </a:solidFill>
                <a:effectLst/>
                <a:uLnTx/>
                <a:uFillTx/>
                <a:latin typeface="Microsoft Sans Serif" panose="020B0604020202020204" pitchFamily="34" charset="0"/>
                <a:ea typeface="+mn-ea"/>
                <a:cs typeface="+mn-cs"/>
              </a:rPr>
              <a:t>©2018-2021 Qualcomm Technologies, Inc. and/or its affiliated companies. All Rights Reserved.</a:t>
            </a:r>
          </a:p>
        </p:txBody>
      </p:sp>
      <p:sp>
        <p:nvSpPr>
          <p:cNvPr id="26" name="TextBox 25">
            <a:extLst>
              <a:ext uri="{FF2B5EF4-FFF2-40B4-BE49-F238E27FC236}">
                <a16:creationId xmlns:a16="http://schemas.microsoft.com/office/drawing/2014/main" id="{43E58F6C-E2A2-0E4F-B916-F834784A9644}"/>
              </a:ext>
            </a:extLst>
          </p:cNvPr>
          <p:cNvSpPr txBox="1"/>
          <p:nvPr userDrawn="1"/>
        </p:nvSpPr>
        <p:spPr bwMode="gray">
          <a:xfrm>
            <a:off x="3921760" y="4086843"/>
            <a:ext cx="4066541" cy="170014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5">
                    <a:lumMod val="40000"/>
                    <a:lumOff val="60000"/>
                  </a:schemeClr>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800" b="0" i="0" u="none" strike="noStrike" kern="1200" cap="none" spc="0" normalizeH="0" baseline="0" noProof="0" dirty="0">
                <a:ln>
                  <a:noFill/>
                </a:ln>
                <a:solidFill>
                  <a:schemeClr val="accent5">
                    <a:lumMod val="40000"/>
                    <a:lumOff val="60000"/>
                  </a:schemeClr>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p:txBody>
      </p:sp>
    </p:spTree>
    <p:extLst>
      <p:ext uri="{BB962C8B-B14F-4D97-AF65-F5344CB8AC3E}">
        <p14:creationId xmlns:p14="http://schemas.microsoft.com/office/powerpoint/2010/main" val="99257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743C-4DE7-4411-A8DC-CE2E138FBE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C332A9-0155-420D-81C8-9EE398CDA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2302C-77DC-4CA6-A526-B5607503D697}"/>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C5A94D34-0FD9-4644-9704-07965D7BDDFC}"/>
              </a:ext>
            </a:extLst>
          </p:cNvPr>
          <p:cNvSpPr>
            <a:spLocks noGrp="1"/>
          </p:cNvSpPr>
          <p:nvPr>
            <p:ph type="ftr" sz="quarter" idx="11"/>
          </p:nvPr>
        </p:nvSpPr>
        <p:spPr/>
        <p:txBody>
          <a:bodyPr/>
          <a:lstStyle/>
          <a:p>
            <a:r>
              <a:rPr lang="en-US"/>
              <a:t>Source sample text</a:t>
            </a:r>
            <a:endParaRPr lang="en-US" dirty="0"/>
          </a:p>
        </p:txBody>
      </p:sp>
      <p:sp>
        <p:nvSpPr>
          <p:cNvPr id="6" name="Slide Number Placeholder 5">
            <a:extLst>
              <a:ext uri="{FF2B5EF4-FFF2-40B4-BE49-F238E27FC236}">
                <a16:creationId xmlns:a16="http://schemas.microsoft.com/office/drawing/2014/main" id="{C393F932-AF70-452A-BE7F-517D762710D9}"/>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111285616"/>
      </p:ext>
    </p:extLst>
  </p:cSld>
  <p:clrMapOvr>
    <a:masterClrMapping/>
  </p:clrMapOvr>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0CF2-4432-4A0B-838D-CC6AD5692F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EC56D-115E-4183-83F0-2C66DD316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FE368-46FD-4DBD-889F-306C15B50E23}"/>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1C321F2B-D8EC-4090-B399-1085054DB118}"/>
              </a:ext>
            </a:extLst>
          </p:cNvPr>
          <p:cNvSpPr>
            <a:spLocks noGrp="1"/>
          </p:cNvSpPr>
          <p:nvPr>
            <p:ph type="ftr" sz="quarter" idx="11"/>
          </p:nvPr>
        </p:nvSpPr>
        <p:spPr/>
        <p:txBody>
          <a:bodyPr/>
          <a:lstStyle/>
          <a:p>
            <a:r>
              <a:rPr lang="en-US"/>
              <a:t>Source sample text</a:t>
            </a:r>
            <a:endParaRPr lang="en-US" dirty="0"/>
          </a:p>
        </p:txBody>
      </p:sp>
      <p:sp>
        <p:nvSpPr>
          <p:cNvPr id="6" name="Slide Number Placeholder 5">
            <a:extLst>
              <a:ext uri="{FF2B5EF4-FFF2-40B4-BE49-F238E27FC236}">
                <a16:creationId xmlns:a16="http://schemas.microsoft.com/office/drawing/2014/main" id="{89CC4519-1007-43F0-A4C2-7533DF842E9F}"/>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2932343815"/>
      </p:ext>
    </p:extLst>
  </p:cSld>
  <p:clrMapOvr>
    <a:masterClrMapping/>
  </p:clrMapOvr>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DAA6-348C-439C-93F8-50843771E3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E19645-6FE9-4AB5-89F2-B6EA97AE6D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0D15F0-930C-4B99-933D-0121D3A1A3A9}"/>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02EFB7D5-6899-4BC2-AE27-B806BA49E6CD}"/>
              </a:ext>
            </a:extLst>
          </p:cNvPr>
          <p:cNvSpPr>
            <a:spLocks noGrp="1"/>
          </p:cNvSpPr>
          <p:nvPr>
            <p:ph type="ftr" sz="quarter" idx="11"/>
          </p:nvPr>
        </p:nvSpPr>
        <p:spPr/>
        <p:txBody>
          <a:bodyPr/>
          <a:lstStyle/>
          <a:p>
            <a:r>
              <a:rPr lang="en-US"/>
              <a:t>Source sample text</a:t>
            </a:r>
            <a:endParaRPr lang="en-US" dirty="0"/>
          </a:p>
        </p:txBody>
      </p:sp>
      <p:sp>
        <p:nvSpPr>
          <p:cNvPr id="6" name="Slide Number Placeholder 5">
            <a:extLst>
              <a:ext uri="{FF2B5EF4-FFF2-40B4-BE49-F238E27FC236}">
                <a16:creationId xmlns:a16="http://schemas.microsoft.com/office/drawing/2014/main" id="{86324A6B-1D2B-4418-A686-02E3DEB4856B}"/>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121766990"/>
      </p:ext>
    </p:extLst>
  </p:cSld>
  <p:clrMapOvr>
    <a:masterClrMapping/>
  </p:clrMapOvr>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8794-8397-4250-9DC0-C005E8C62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05082-5725-4E28-A8CC-CFD058499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0F58D-7B35-438A-ABA4-55B33EE91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FFBB46-258F-400D-8B51-6891654752AA}"/>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6" name="Footer Placeholder 5">
            <a:extLst>
              <a:ext uri="{FF2B5EF4-FFF2-40B4-BE49-F238E27FC236}">
                <a16:creationId xmlns:a16="http://schemas.microsoft.com/office/drawing/2014/main" id="{B7DD8DE0-1963-46DC-BB9A-1776CD65731D}"/>
              </a:ext>
            </a:extLst>
          </p:cNvPr>
          <p:cNvSpPr>
            <a:spLocks noGrp="1"/>
          </p:cNvSpPr>
          <p:nvPr>
            <p:ph type="ftr" sz="quarter" idx="11"/>
          </p:nvPr>
        </p:nvSpPr>
        <p:spPr/>
        <p:txBody>
          <a:bodyPr/>
          <a:lstStyle/>
          <a:p>
            <a:r>
              <a:rPr lang="en-US"/>
              <a:t>Source sample text</a:t>
            </a:r>
            <a:endParaRPr lang="en-US" dirty="0"/>
          </a:p>
        </p:txBody>
      </p:sp>
      <p:sp>
        <p:nvSpPr>
          <p:cNvPr id="7" name="Slide Number Placeholder 6">
            <a:extLst>
              <a:ext uri="{FF2B5EF4-FFF2-40B4-BE49-F238E27FC236}">
                <a16:creationId xmlns:a16="http://schemas.microsoft.com/office/drawing/2014/main" id="{50EF4C8E-8644-4784-A41F-836B76A90179}"/>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454052519"/>
      </p:ext>
    </p:extLst>
  </p:cSld>
  <p:clrMapOvr>
    <a:masterClrMapping/>
  </p:clrMapOvr>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4F80-1A35-4CF3-AAD9-678C6F6E5D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823BFD-B96D-48E4-9A34-2B0309B5CB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207005-DF49-4404-982A-DEB232373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61E1C1-4E95-413D-A1BC-E906E423F1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D58CCD-96F5-4F34-BBCF-0DF4A12F07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CA1144-B563-490C-88F5-3DFEABA2F10A}"/>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8" name="Footer Placeholder 7">
            <a:extLst>
              <a:ext uri="{FF2B5EF4-FFF2-40B4-BE49-F238E27FC236}">
                <a16:creationId xmlns:a16="http://schemas.microsoft.com/office/drawing/2014/main" id="{92200921-D1ED-42BB-8BB3-64151D43BFC4}"/>
              </a:ext>
            </a:extLst>
          </p:cNvPr>
          <p:cNvSpPr>
            <a:spLocks noGrp="1"/>
          </p:cNvSpPr>
          <p:nvPr>
            <p:ph type="ftr" sz="quarter" idx="11"/>
          </p:nvPr>
        </p:nvSpPr>
        <p:spPr/>
        <p:txBody>
          <a:bodyPr/>
          <a:lstStyle/>
          <a:p>
            <a:r>
              <a:rPr lang="en-US"/>
              <a:t>Source sample text</a:t>
            </a:r>
            <a:endParaRPr lang="en-US" dirty="0"/>
          </a:p>
        </p:txBody>
      </p:sp>
      <p:sp>
        <p:nvSpPr>
          <p:cNvPr id="9" name="Slide Number Placeholder 8">
            <a:extLst>
              <a:ext uri="{FF2B5EF4-FFF2-40B4-BE49-F238E27FC236}">
                <a16:creationId xmlns:a16="http://schemas.microsoft.com/office/drawing/2014/main" id="{84F38143-4FF9-447F-BBD6-B2BB7F8A32D0}"/>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942107570"/>
      </p:ext>
    </p:extLst>
  </p:cSld>
  <p:clrMapOvr>
    <a:masterClrMapping/>
  </p:clrMapOvr>
  <p:hf sldNum="0" hd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4DC7-A9D2-425A-BDF8-30748C7696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B5C5B7-A12B-47CA-BBC8-5E60CBDEBD56}"/>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4" name="Footer Placeholder 3">
            <a:extLst>
              <a:ext uri="{FF2B5EF4-FFF2-40B4-BE49-F238E27FC236}">
                <a16:creationId xmlns:a16="http://schemas.microsoft.com/office/drawing/2014/main" id="{89D02EDB-0812-4EE4-A66F-EE68F038D008}"/>
              </a:ext>
            </a:extLst>
          </p:cNvPr>
          <p:cNvSpPr>
            <a:spLocks noGrp="1"/>
          </p:cNvSpPr>
          <p:nvPr>
            <p:ph type="ftr" sz="quarter" idx="11"/>
          </p:nvPr>
        </p:nvSpPr>
        <p:spPr/>
        <p:txBody>
          <a:bodyPr/>
          <a:lstStyle/>
          <a:p>
            <a:r>
              <a:rPr lang="en-US"/>
              <a:t>Source sample text</a:t>
            </a:r>
            <a:endParaRPr lang="en-US" dirty="0"/>
          </a:p>
        </p:txBody>
      </p:sp>
      <p:sp>
        <p:nvSpPr>
          <p:cNvPr id="5" name="Slide Number Placeholder 4">
            <a:extLst>
              <a:ext uri="{FF2B5EF4-FFF2-40B4-BE49-F238E27FC236}">
                <a16:creationId xmlns:a16="http://schemas.microsoft.com/office/drawing/2014/main" id="{9A5A2D92-0789-4CF1-85EC-2BB0ED1047B1}"/>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598912301"/>
      </p:ext>
    </p:extLst>
  </p:cSld>
  <p:clrMapOvr>
    <a:masterClrMapping/>
  </p:clrMapOvr>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4F63F8-25A9-47CF-BB72-0123A15965BC}"/>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3" name="Footer Placeholder 2">
            <a:extLst>
              <a:ext uri="{FF2B5EF4-FFF2-40B4-BE49-F238E27FC236}">
                <a16:creationId xmlns:a16="http://schemas.microsoft.com/office/drawing/2014/main" id="{D0D12CB5-3FBB-4771-B214-EFF75E9A25C8}"/>
              </a:ext>
            </a:extLst>
          </p:cNvPr>
          <p:cNvSpPr>
            <a:spLocks noGrp="1"/>
          </p:cNvSpPr>
          <p:nvPr>
            <p:ph type="ftr" sz="quarter" idx="11"/>
          </p:nvPr>
        </p:nvSpPr>
        <p:spPr/>
        <p:txBody>
          <a:bodyPr/>
          <a:lstStyle/>
          <a:p>
            <a:r>
              <a:rPr lang="en-US"/>
              <a:t>Source sample text</a:t>
            </a:r>
            <a:endParaRPr lang="en-US" dirty="0"/>
          </a:p>
        </p:txBody>
      </p:sp>
      <p:sp>
        <p:nvSpPr>
          <p:cNvPr id="4" name="Slide Number Placeholder 3">
            <a:extLst>
              <a:ext uri="{FF2B5EF4-FFF2-40B4-BE49-F238E27FC236}">
                <a16:creationId xmlns:a16="http://schemas.microsoft.com/office/drawing/2014/main" id="{96A29259-9797-4F04-A6CF-1DC6C97FE770}"/>
              </a:ext>
            </a:extLst>
          </p:cNvPr>
          <p:cNvSpPr>
            <a:spLocks noGrp="1"/>
          </p:cNvSpPr>
          <p:nvPr>
            <p:ph type="sldNum" sz="quarter" idx="12"/>
          </p:nvPr>
        </p:nvSpPr>
        <p:spPr/>
        <p:txBody>
          <a:bodyPr/>
          <a:lstStyle/>
          <a:p>
            <a:fld id="{D9BE2CE4-CADE-4411-B0C5-E0151DF96794}" type="slidenum">
              <a:rPr lang="en-US" smtClean="0"/>
              <a:t>‹#›</a:t>
            </a:fld>
            <a:endParaRPr lang="en-US"/>
          </a:p>
        </p:txBody>
      </p:sp>
      <p:sp>
        <p:nvSpPr>
          <p:cNvPr id="5" name="TextBox 4">
            <a:extLst>
              <a:ext uri="{FF2B5EF4-FFF2-40B4-BE49-F238E27FC236}">
                <a16:creationId xmlns:a16="http://schemas.microsoft.com/office/drawing/2014/main" id="{A8C59230-B265-4326-8E7E-B3241BA4E91F}"/>
              </a:ext>
            </a:extLst>
          </p:cNvPr>
          <p:cNvSpPr txBox="1"/>
          <p:nvPr userDrawn="1"/>
        </p:nvSpPr>
        <p:spPr>
          <a:xfrm>
            <a:off x="6576059" y="6534114"/>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8099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Nickel">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44D2DF1-213C-E34C-914C-F604B1F3F8D8}"/>
              </a:ext>
            </a:extLst>
          </p:cNvPr>
          <p:cNvSpPr>
            <a:spLocks noGrp="1"/>
          </p:cNvSpPr>
          <p:nvPr userDrawn="1">
            <p:ph sz="quarter" idx="10"/>
          </p:nvPr>
        </p:nvSpPr>
        <p:spPr>
          <a:xfrm>
            <a:off x="530352" y="2368297"/>
            <a:ext cx="6391148" cy="4081664"/>
          </a:xfrm>
          <a:prstGeom prst="rect">
            <a:avLst/>
          </a:prstGeom>
        </p:spPr>
        <p:txBody>
          <a:bodyPr/>
          <a:lstStyle>
            <a:lvl1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1pPr>
            <a:lvl2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2pPr>
            <a:lvl3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3pPr>
            <a:lvl4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4pPr>
            <a:lvl5pPr marL="173736" indent="-173736">
              <a:lnSpc>
                <a:spcPct val="107000"/>
              </a:lnSpc>
              <a:spcBef>
                <a:spcPts val="0"/>
              </a:spcBef>
              <a:spcAft>
                <a:spcPts val="1800"/>
              </a:spcAft>
              <a:buClr>
                <a:schemeClr val="accent6"/>
              </a:buClr>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31C2B1F2-008B-4DC9-9D3D-15CE505559FF}"/>
              </a:ext>
            </a:extLst>
          </p:cNvPr>
          <p:cNvCxnSpPr>
            <a:cxnSpLocks/>
          </p:cNvCxnSpPr>
          <p:nvPr userDrawn="1"/>
        </p:nvCxnSpPr>
        <p:spPr>
          <a:xfrm>
            <a:off x="501650" y="2171019"/>
            <a:ext cx="6419850" cy="0"/>
          </a:xfrm>
          <a:prstGeom prst="line">
            <a:avLst/>
          </a:prstGeom>
          <a:ln w="12700" cap="rnd">
            <a:solidFill>
              <a:schemeClr val="accent6">
                <a:alpha val="71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D13CB09-3697-44F2-BBB1-3C97CEEB6431}"/>
              </a:ext>
            </a:extLst>
          </p:cNvPr>
          <p:cNvGrpSpPr/>
          <p:nvPr userDrawn="1"/>
        </p:nvGrpSpPr>
        <p:grpSpPr>
          <a:xfrm>
            <a:off x="8011668" y="-920"/>
            <a:ext cx="4180332" cy="6859841"/>
            <a:chOff x="8011668" y="-920"/>
            <a:chExt cx="4180332" cy="6859841"/>
          </a:xfrm>
        </p:grpSpPr>
        <p:sp>
          <p:nvSpPr>
            <p:cNvPr id="4" name="Rectangle 3">
              <a:extLst>
                <a:ext uri="{FF2B5EF4-FFF2-40B4-BE49-F238E27FC236}">
                  <a16:creationId xmlns:a16="http://schemas.microsoft.com/office/drawing/2014/main" id="{21308D66-143B-A349-ACCD-3D00D906A092}"/>
                </a:ext>
              </a:extLst>
            </p:cNvPr>
            <p:cNvSpPr/>
            <p:nvPr userDrawn="1"/>
          </p:nvSpPr>
          <p:spPr>
            <a:xfrm>
              <a:off x="8506968" y="236"/>
              <a:ext cx="1280160" cy="6857529"/>
            </a:xfrm>
            <a:prstGeom prst="rect">
              <a:avLst/>
            </a:prstGeom>
            <a:solidFill>
              <a:srgbClr val="F2F5F8"/>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kern="0" noProof="0" dirty="0">
                <a:solidFill>
                  <a:prstClr val="white"/>
                </a:solidFill>
              </a:endParaRPr>
            </a:p>
          </p:txBody>
        </p:sp>
        <p:sp>
          <p:nvSpPr>
            <p:cNvPr id="6" name="Rectangle 5">
              <a:extLst>
                <a:ext uri="{FF2B5EF4-FFF2-40B4-BE49-F238E27FC236}">
                  <a16:creationId xmlns:a16="http://schemas.microsoft.com/office/drawing/2014/main" id="{491A9D0B-FE28-9048-B13B-E76F407CA744}"/>
                </a:ext>
              </a:extLst>
            </p:cNvPr>
            <p:cNvSpPr/>
            <p:nvPr userDrawn="1"/>
          </p:nvSpPr>
          <p:spPr>
            <a:xfrm>
              <a:off x="9787128" y="-920"/>
              <a:ext cx="2404872" cy="6859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en-US" sz="1067" b="0" i="0" u="none" strike="noStrike" cap="none" spc="0" normalizeH="0" baseline="0" noProof="0" dirty="0">
                  <a:ln>
                    <a:noFill/>
                  </a:ln>
                  <a:solidFill>
                    <a:srgbClr val="FFFFFF"/>
                  </a:solidFill>
                  <a:effectLst/>
                  <a:uLnTx/>
                  <a:uFillTx/>
                  <a:latin typeface="Microsoft Sans Serif"/>
                </a:rPr>
                <a:t>2.63</a:t>
              </a:r>
            </a:p>
            <a:p>
              <a:pPr marR="0" lvl="0" indent="0" algn="ctr" fontAlgn="auto">
                <a:lnSpc>
                  <a:spcPct val="100000"/>
                </a:lnSpc>
                <a:spcBef>
                  <a:spcPts val="0"/>
                </a:spcBef>
                <a:spcAft>
                  <a:spcPts val="0"/>
                </a:spcAft>
                <a:buClrTx/>
                <a:buSzTx/>
                <a:buFontTx/>
                <a:buNone/>
                <a:tabLst/>
              </a:pPr>
              <a:endParaRPr kumimoji="0" lang="en-US" sz="1067" b="0" i="0" u="none" strike="noStrike" cap="none" spc="0" normalizeH="0" baseline="0" noProof="0" dirty="0">
                <a:ln>
                  <a:noFill/>
                </a:ln>
                <a:solidFill>
                  <a:srgbClr val="FFFFFF"/>
                </a:solidFill>
                <a:effectLst/>
                <a:uLnTx/>
                <a:uFillTx/>
                <a:latin typeface="Microsoft Sans Serif"/>
              </a:endParaRPr>
            </a:p>
          </p:txBody>
        </p:sp>
        <p:sp>
          <p:nvSpPr>
            <p:cNvPr id="22" name="Rectangle: Single Corner Rounded 6">
              <a:extLst>
                <a:ext uri="{FF2B5EF4-FFF2-40B4-BE49-F238E27FC236}">
                  <a16:creationId xmlns:a16="http://schemas.microsoft.com/office/drawing/2014/main" id="{D1973D7C-0652-4165-88A1-4FB9828F5615}"/>
                </a:ext>
              </a:extLst>
            </p:cNvPr>
            <p:cNvSpPr/>
            <p:nvPr userDrawn="1"/>
          </p:nvSpPr>
          <p:spPr bwMode="gray">
            <a:xfrm flipV="1">
              <a:off x="8011668" y="0"/>
              <a:ext cx="493776" cy="6858003"/>
            </a:xfrm>
            <a:prstGeom prst="round1Rect">
              <a:avLst>
                <a:gd name="adj" fmla="val 0"/>
              </a:avLst>
            </a:prstGeom>
            <a:gradFill flip="none" rotWithShape="1">
              <a:gsLst>
                <a:gs pos="25000">
                  <a:schemeClr val="accent6">
                    <a:lumMod val="40000"/>
                    <a:lumOff val="60000"/>
                    <a:alpha val="0"/>
                  </a:schemeClr>
                </a:gs>
                <a:gs pos="100000">
                  <a:schemeClr val="accent6">
                    <a:lumMod val="50000"/>
                    <a:alpha val="3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3" name="Rectangle: Single Corner Rounded 6">
              <a:extLst>
                <a:ext uri="{FF2B5EF4-FFF2-40B4-BE49-F238E27FC236}">
                  <a16:creationId xmlns:a16="http://schemas.microsoft.com/office/drawing/2014/main" id="{59E261A4-BD2B-47CA-A4EB-774113F2B7FE}"/>
                </a:ext>
              </a:extLst>
            </p:cNvPr>
            <p:cNvSpPr/>
            <p:nvPr userDrawn="1"/>
          </p:nvSpPr>
          <p:spPr bwMode="gray">
            <a:xfrm rot="10800000" flipH="1" flipV="1">
              <a:off x="9293353" y="1"/>
              <a:ext cx="493775" cy="6857530"/>
            </a:xfrm>
            <a:prstGeom prst="round1Rect">
              <a:avLst>
                <a:gd name="adj" fmla="val 0"/>
              </a:avLst>
            </a:prstGeom>
            <a:gradFill flip="none" rotWithShape="1">
              <a:gsLst>
                <a:gs pos="17000">
                  <a:schemeClr val="accent6">
                    <a:lumMod val="20000"/>
                    <a:lumOff val="80000"/>
                    <a:alpha val="0"/>
                  </a:schemeClr>
                </a:gs>
                <a:gs pos="100000">
                  <a:schemeClr val="accent6">
                    <a:lumMod val="50000"/>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b="1" dirty="0">
                <a:solidFill>
                  <a:prstClr val="white"/>
                </a:solidFill>
              </a:endParaRPr>
            </a:p>
          </p:txBody>
        </p:sp>
      </p:grpSp>
      <p:sp>
        <p:nvSpPr>
          <p:cNvPr id="11" name="Freeform 5">
            <a:extLst>
              <a:ext uri="{FF2B5EF4-FFF2-40B4-BE49-F238E27FC236}">
                <a16:creationId xmlns:a16="http://schemas.microsoft.com/office/drawing/2014/main" id="{F4F21B3B-8370-498E-B214-1B3799C368C6}"/>
              </a:ext>
            </a:extLst>
          </p:cNvPr>
          <p:cNvSpPr>
            <a:spLocks noChangeAspect="1" noEditPoints="1"/>
          </p:cNvSpPr>
          <p:nvPr userDrawn="1"/>
        </p:nvSpPr>
        <p:spPr bwMode="black">
          <a:xfrm>
            <a:off x="10273307" y="348782"/>
            <a:ext cx="1432990" cy="262653"/>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2" name="Title 2">
            <a:extLst>
              <a:ext uri="{FF2B5EF4-FFF2-40B4-BE49-F238E27FC236}">
                <a16:creationId xmlns:a16="http://schemas.microsoft.com/office/drawing/2014/main" id="{FA103B49-D00E-4047-9857-4E00A4F054CB}"/>
              </a:ext>
            </a:extLst>
          </p:cNvPr>
          <p:cNvSpPr>
            <a:spLocks noGrp="1"/>
          </p:cNvSpPr>
          <p:nvPr>
            <p:ph type="title"/>
          </p:nvPr>
        </p:nvSpPr>
        <p:spPr>
          <a:xfrm>
            <a:off x="475488" y="818952"/>
            <a:ext cx="6446012" cy="1110432"/>
          </a:xfrm>
        </p:spPr>
        <p:txBody>
          <a:bodyPr wrap="square">
            <a:spAutoFit/>
          </a:bodyPr>
          <a:lstStyle>
            <a:lvl1pPr>
              <a:defRPr sz="4400"/>
            </a:lvl1pPr>
          </a:lstStyle>
          <a:p>
            <a:r>
              <a:rPr lang="en-US"/>
              <a:t>Click to edit Master title style</a:t>
            </a:r>
            <a:endParaRPr lang="en-US" dirty="0"/>
          </a:p>
        </p:txBody>
      </p:sp>
      <p:sp>
        <p:nvSpPr>
          <p:cNvPr id="13" name="TextBox 12">
            <a:extLst>
              <a:ext uri="{FF2B5EF4-FFF2-40B4-BE49-F238E27FC236}">
                <a16:creationId xmlns:a16="http://schemas.microsoft.com/office/drawing/2014/main" id="{9E870C7A-5056-5B4C-B69C-60F8108DF25B}"/>
              </a:ext>
            </a:extLst>
          </p:cNvPr>
          <p:cNvSpPr txBox="1"/>
          <p:nvPr userDrawn="1"/>
        </p:nvSpPr>
        <p:spPr>
          <a:xfrm>
            <a:off x="530352" y="6534114"/>
            <a:ext cx="4757928"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r>
              <a:rPr lang="en-US" dirty="0">
                <a:solidFill>
                  <a:schemeClr val="accent5">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69236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941-6887-48F9-A3B9-1E6291A64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16566-9247-47B2-BA74-C5C362AD1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039AB3-0626-4131-8BD6-3AF622A7A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BB968-8CC9-4696-BC41-74957CEFE80D}"/>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6" name="Footer Placeholder 5">
            <a:extLst>
              <a:ext uri="{FF2B5EF4-FFF2-40B4-BE49-F238E27FC236}">
                <a16:creationId xmlns:a16="http://schemas.microsoft.com/office/drawing/2014/main" id="{9E5BC532-9C2A-428C-8279-3193B92AC212}"/>
              </a:ext>
            </a:extLst>
          </p:cNvPr>
          <p:cNvSpPr>
            <a:spLocks noGrp="1"/>
          </p:cNvSpPr>
          <p:nvPr>
            <p:ph type="ftr" sz="quarter" idx="11"/>
          </p:nvPr>
        </p:nvSpPr>
        <p:spPr/>
        <p:txBody>
          <a:bodyPr/>
          <a:lstStyle/>
          <a:p>
            <a:r>
              <a:rPr lang="en-US"/>
              <a:t>Source sample text</a:t>
            </a:r>
            <a:endParaRPr lang="en-US" dirty="0"/>
          </a:p>
        </p:txBody>
      </p:sp>
      <p:sp>
        <p:nvSpPr>
          <p:cNvPr id="7" name="Slide Number Placeholder 6">
            <a:extLst>
              <a:ext uri="{FF2B5EF4-FFF2-40B4-BE49-F238E27FC236}">
                <a16:creationId xmlns:a16="http://schemas.microsoft.com/office/drawing/2014/main" id="{741DE7FE-F13D-4640-83B2-F1BD317D470F}"/>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389106162"/>
      </p:ext>
    </p:extLst>
  </p:cSld>
  <p:clrMapOvr>
    <a:masterClrMapping/>
  </p:clrMapOvr>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5BBF-24B6-474D-A281-0DA574507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4DFD0F-018E-4B14-A73C-3725B22190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DC3D3-21CF-46B9-ABE4-E59E2C714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5AF89-B5DF-44D5-8A7B-F0CDC66DD9EA}"/>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6" name="Footer Placeholder 5">
            <a:extLst>
              <a:ext uri="{FF2B5EF4-FFF2-40B4-BE49-F238E27FC236}">
                <a16:creationId xmlns:a16="http://schemas.microsoft.com/office/drawing/2014/main" id="{E7AFD32D-7357-464A-A9D3-DBF746A44BA0}"/>
              </a:ext>
            </a:extLst>
          </p:cNvPr>
          <p:cNvSpPr>
            <a:spLocks noGrp="1"/>
          </p:cNvSpPr>
          <p:nvPr>
            <p:ph type="ftr" sz="quarter" idx="11"/>
          </p:nvPr>
        </p:nvSpPr>
        <p:spPr/>
        <p:txBody>
          <a:bodyPr/>
          <a:lstStyle/>
          <a:p>
            <a:r>
              <a:rPr lang="en-US"/>
              <a:t>Source sample text</a:t>
            </a:r>
            <a:endParaRPr lang="en-US" dirty="0"/>
          </a:p>
        </p:txBody>
      </p:sp>
      <p:sp>
        <p:nvSpPr>
          <p:cNvPr id="7" name="Slide Number Placeholder 6">
            <a:extLst>
              <a:ext uri="{FF2B5EF4-FFF2-40B4-BE49-F238E27FC236}">
                <a16:creationId xmlns:a16="http://schemas.microsoft.com/office/drawing/2014/main" id="{33A9D2D1-CED6-4AA8-BC4B-FA83010FD3FC}"/>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2125348289"/>
      </p:ext>
    </p:extLst>
  </p:cSld>
  <p:clrMapOvr>
    <a:masterClrMapping/>
  </p:clrMapOvr>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7EC9-5FDA-4CC3-AC02-E35882EBAF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B0632-5BEA-4F44-83DA-0B60760ADE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7E1BA-6414-4F63-B10F-5E5B7072FCD6}"/>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492A1225-CB4F-4F9F-8AE6-59610840BE22}"/>
              </a:ext>
            </a:extLst>
          </p:cNvPr>
          <p:cNvSpPr>
            <a:spLocks noGrp="1"/>
          </p:cNvSpPr>
          <p:nvPr>
            <p:ph type="ftr" sz="quarter" idx="11"/>
          </p:nvPr>
        </p:nvSpPr>
        <p:spPr/>
        <p:txBody>
          <a:bodyPr/>
          <a:lstStyle/>
          <a:p>
            <a:r>
              <a:rPr lang="en-US"/>
              <a:t>Source sample text</a:t>
            </a:r>
            <a:endParaRPr lang="en-US" dirty="0"/>
          </a:p>
        </p:txBody>
      </p:sp>
      <p:sp>
        <p:nvSpPr>
          <p:cNvPr id="6" name="Slide Number Placeholder 5">
            <a:extLst>
              <a:ext uri="{FF2B5EF4-FFF2-40B4-BE49-F238E27FC236}">
                <a16:creationId xmlns:a16="http://schemas.microsoft.com/office/drawing/2014/main" id="{7471B509-10C5-4FAE-8474-CB33B196E8D8}"/>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2143598777"/>
      </p:ext>
    </p:extLst>
  </p:cSld>
  <p:clrMapOvr>
    <a:masterClrMapping/>
  </p:clrMapOvr>
  <p:hf sldNum="0"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B29DC-83D1-4993-A7A2-2AC89E49CC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37607E-3B12-40DA-9ABD-31AAD0A81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DA734-9827-4102-9D93-AFAAFD0F9CA2}"/>
              </a:ext>
            </a:extLst>
          </p:cNvPr>
          <p:cNvSpPr>
            <a:spLocks noGrp="1"/>
          </p:cNvSpPr>
          <p:nvPr>
            <p:ph type="dt" sz="half" idx="10"/>
          </p:nvPr>
        </p:nvSpPr>
        <p:spPr/>
        <p:txBody>
          <a:body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D3438B70-460E-4760-AA68-D4327D6628A1}"/>
              </a:ext>
            </a:extLst>
          </p:cNvPr>
          <p:cNvSpPr>
            <a:spLocks noGrp="1"/>
          </p:cNvSpPr>
          <p:nvPr>
            <p:ph type="ftr" sz="quarter" idx="11"/>
          </p:nvPr>
        </p:nvSpPr>
        <p:spPr/>
        <p:txBody>
          <a:bodyPr/>
          <a:lstStyle/>
          <a:p>
            <a:r>
              <a:rPr lang="en-US"/>
              <a:t>Source sample text</a:t>
            </a:r>
            <a:endParaRPr lang="en-US" dirty="0"/>
          </a:p>
        </p:txBody>
      </p:sp>
      <p:sp>
        <p:nvSpPr>
          <p:cNvPr id="6" name="Slide Number Placeholder 5">
            <a:extLst>
              <a:ext uri="{FF2B5EF4-FFF2-40B4-BE49-F238E27FC236}">
                <a16:creationId xmlns:a16="http://schemas.microsoft.com/office/drawing/2014/main" id="{02645610-101D-4354-AC60-C28D94B902AE}"/>
              </a:ext>
            </a:extLst>
          </p:cNvPr>
          <p:cNvSpPr>
            <a:spLocks noGrp="1"/>
          </p:cNvSpPr>
          <p:nvPr>
            <p:ph type="sldNum" sz="quarter" idx="12"/>
          </p:nvPr>
        </p:nvSpPr>
        <p:spPr/>
        <p:txBody>
          <a:bodyPr/>
          <a:lstStyle/>
          <a:p>
            <a:fld id="{D9BE2CE4-CADE-4411-B0C5-E0151DF96794}" type="slidenum">
              <a:rPr lang="en-US" smtClean="0"/>
              <a:t>‹#›</a:t>
            </a:fld>
            <a:endParaRPr lang="en-US"/>
          </a:p>
        </p:txBody>
      </p:sp>
    </p:spTree>
    <p:extLst>
      <p:ext uri="{BB962C8B-B14F-4D97-AF65-F5344CB8AC3E}">
        <p14:creationId xmlns:p14="http://schemas.microsoft.com/office/powerpoint/2010/main" val="3430577040"/>
      </p:ext>
    </p:extLst>
  </p:cSld>
  <p:clrMapOvr>
    <a:masterClrMapping/>
  </p:clrMapOvr>
  <p:hf sldNum="0"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2.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872A47-0E6B-4F8D-925D-0C1725B22029}"/>
              </a:ext>
            </a:extLst>
          </p:cNvPr>
          <p:cNvSpPr>
            <a:spLocks noGrp="1"/>
          </p:cNvSpPr>
          <p:nvPr>
            <p:ph type="body" idx="1"/>
          </p:nvPr>
        </p:nvSpPr>
        <p:spPr>
          <a:xfrm>
            <a:off x="495299" y="1719071"/>
            <a:ext cx="11187111" cy="468172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495300" y="549415"/>
            <a:ext cx="11187112" cy="455189"/>
          </a:xfrm>
          <a:prstGeom prst="rect">
            <a:avLst/>
          </a:prstGeom>
        </p:spPr>
        <p:txBody>
          <a:bodyPr vert="horz" wrap="square" lIns="0" tIns="0" rIns="0" bIns="0" rtlCol="0" anchor="b">
            <a:spAutoFit/>
          </a:bodyPr>
          <a:lstStyle/>
          <a:p>
            <a:r>
              <a:rPr lang="en-US"/>
              <a:t>Click to edit Master title style</a:t>
            </a:r>
            <a:endParaRPr lang="en-US" dirty="0"/>
          </a:p>
        </p:txBody>
      </p:sp>
      <p:sp>
        <p:nvSpPr>
          <p:cNvPr id="98" name="TextBox 97"/>
          <p:cNvSpPr txBox="1"/>
          <p:nvPr userDrawn="1"/>
        </p:nvSpPr>
        <p:spPr>
          <a:xfrm>
            <a:off x="11571666" y="6513831"/>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
        <p:nvSpPr>
          <p:cNvPr id="5" name="Footer Placeholder 2">
            <a:extLst>
              <a:ext uri="{FF2B5EF4-FFF2-40B4-BE49-F238E27FC236}">
                <a16:creationId xmlns:a16="http://schemas.microsoft.com/office/drawing/2014/main" id="{E149C81B-6BB7-4307-8233-8B2113C697AE}"/>
              </a:ext>
            </a:extLst>
          </p:cNvPr>
          <p:cNvSpPr>
            <a:spLocks noGrp="1"/>
          </p:cNvSpPr>
          <p:nvPr>
            <p:ph type="ftr" sz="quarter" idx="3"/>
          </p:nvPr>
        </p:nvSpPr>
        <p:spPr>
          <a:xfrm>
            <a:off x="495299" y="6532895"/>
            <a:ext cx="10489691" cy="118174"/>
          </a:xfrm>
          <a:prstGeom prst="rect">
            <a:avLst/>
          </a:prstGeom>
        </p:spPr>
        <p:txBody>
          <a:bodyPr vert="horz" wrap="square" lIns="0" tIns="0" rIns="0" bIns="0" rtlCol="0" anchor="b">
            <a:spAutoFit/>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US" sz="800" kern="1200" baseline="0" smtClean="0">
                <a:solidFill>
                  <a:schemeClr val="accent5">
                    <a:lumMod val="60000"/>
                    <a:lumOff val="40000"/>
                  </a:schemeClr>
                </a:solidFill>
                <a:latin typeface="+mn-lt"/>
                <a:ea typeface="+mn-ea"/>
                <a:cs typeface="+mn-cs"/>
              </a:defRPr>
            </a:lvl1pPr>
          </a:lstStyle>
          <a:p>
            <a:r>
              <a:rPr lang="en-US" dirty="0"/>
              <a:t>Source sample text</a:t>
            </a:r>
          </a:p>
        </p:txBody>
      </p:sp>
    </p:spTree>
    <p:extLst>
      <p:ext uri="{BB962C8B-B14F-4D97-AF65-F5344CB8AC3E}">
        <p14:creationId xmlns:p14="http://schemas.microsoft.com/office/powerpoint/2010/main" val="1690255727"/>
      </p:ext>
    </p:extLst>
  </p:cSld>
  <p:clrMap bg1="lt1" tx1="dk1" bg2="lt2" tx2="dk2" accent1="accent1" accent2="accent2" accent3="accent3" accent4="accent4" accent5="accent5" accent6="accent6" hlink="hlink" folHlink="folHlink"/>
  <p:sldLayoutIdLst>
    <p:sldLayoutId id="2147483717" r:id="rId1"/>
    <p:sldLayoutId id="2147483817" r:id="rId2"/>
    <p:sldLayoutId id="2147483790" r:id="rId3"/>
    <p:sldLayoutId id="2147483816" r:id="rId4"/>
    <p:sldLayoutId id="2147483791" r:id="rId5"/>
    <p:sldLayoutId id="2147483793" r:id="rId6"/>
    <p:sldLayoutId id="2147483818" r:id="rId7"/>
    <p:sldLayoutId id="2147483784" r:id="rId8"/>
    <p:sldLayoutId id="2147483797" r:id="rId9"/>
    <p:sldLayoutId id="2147483785" r:id="rId10"/>
    <p:sldLayoutId id="2147483786" r:id="rId11"/>
    <p:sldLayoutId id="2147483819" r:id="rId12"/>
    <p:sldLayoutId id="2147483787" r:id="rId13"/>
    <p:sldLayoutId id="2147483815" r:id="rId14"/>
    <p:sldLayoutId id="2147483788" r:id="rId15"/>
    <p:sldLayoutId id="2147483789" r:id="rId16"/>
    <p:sldLayoutId id="2147483723" r:id="rId17"/>
    <p:sldLayoutId id="2147483722" r:id="rId18"/>
    <p:sldLayoutId id="2147483724" r:id="rId19"/>
    <p:sldLayoutId id="2147483725" r:id="rId20"/>
    <p:sldLayoutId id="2147483726" r:id="rId21"/>
    <p:sldLayoutId id="2147483727" r:id="rId22"/>
    <p:sldLayoutId id="2147483728" r:id="rId23"/>
    <p:sldLayoutId id="2147483729" r:id="rId24"/>
    <p:sldLayoutId id="2147483794" r:id="rId25"/>
    <p:sldLayoutId id="2147483730" r:id="rId26"/>
    <p:sldLayoutId id="2147483781" r:id="rId27"/>
    <p:sldLayoutId id="2147483731" r:id="rId28"/>
    <p:sldLayoutId id="2147483732" r:id="rId29"/>
    <p:sldLayoutId id="2147483733" r:id="rId30"/>
    <p:sldLayoutId id="2147483795" r:id="rId31"/>
    <p:sldLayoutId id="2147483734" r:id="rId32"/>
    <p:sldLayoutId id="2147483780" r:id="rId33"/>
    <p:sldLayoutId id="2147483827" r:id="rId34"/>
    <p:sldLayoutId id="2147483828" r:id="rId35"/>
    <p:sldLayoutId id="2147483829" r:id="rId36"/>
    <p:sldLayoutId id="2147483830" r:id="rId37"/>
    <p:sldLayoutId id="2147483831" r:id="rId38"/>
    <p:sldLayoutId id="2147483832" r:id="rId39"/>
    <p:sldLayoutId id="2147483805" r:id="rId40"/>
    <p:sldLayoutId id="2147483739" r:id="rId41"/>
    <p:sldLayoutId id="2147483740" r:id="rId42"/>
    <p:sldLayoutId id="2147483741" r:id="rId43"/>
    <p:sldLayoutId id="2147483798" r:id="rId44"/>
    <p:sldLayoutId id="2147483742" r:id="rId45"/>
    <p:sldLayoutId id="2147483778" r:id="rId46"/>
    <p:sldLayoutId id="2147483743" r:id="rId47"/>
    <p:sldLayoutId id="2147483744" r:id="rId48"/>
    <p:sldLayoutId id="2147483745" r:id="rId49"/>
    <p:sldLayoutId id="2147483799" r:id="rId50"/>
    <p:sldLayoutId id="2147483746" r:id="rId51"/>
    <p:sldLayoutId id="2147483777" r:id="rId52"/>
    <p:sldLayoutId id="2147483747" r:id="rId53"/>
    <p:sldLayoutId id="2147483748" r:id="rId54"/>
    <p:sldLayoutId id="2147483749" r:id="rId55"/>
    <p:sldLayoutId id="2147483800" r:id="rId56"/>
    <p:sldLayoutId id="2147483750" r:id="rId57"/>
    <p:sldLayoutId id="2147483775" r:id="rId58"/>
    <p:sldLayoutId id="2147483754" r:id="rId59"/>
    <p:sldLayoutId id="2147483755" r:id="rId60"/>
    <p:sldLayoutId id="2147483756" r:id="rId61"/>
    <p:sldLayoutId id="2147483812" r:id="rId62"/>
    <p:sldLayoutId id="2147483757" r:id="rId63"/>
    <p:sldLayoutId id="2147483774" r:id="rId64"/>
    <p:sldLayoutId id="2147483769" r:id="rId65"/>
    <p:sldLayoutId id="2147483823" r:id="rId66"/>
    <p:sldLayoutId id="2147483760" r:id="rId67"/>
    <p:sldLayoutId id="2147483813" r:id="rId68"/>
    <p:sldLayoutId id="2147483770" r:id="rId69"/>
    <p:sldLayoutId id="2147483772" r:id="rId70"/>
    <p:sldLayoutId id="2147483762" r:id="rId71"/>
    <p:sldLayoutId id="2147483763" r:id="rId72"/>
    <p:sldLayoutId id="2147483764" r:id="rId73"/>
    <p:sldLayoutId id="2147483814" r:id="rId74"/>
    <p:sldLayoutId id="2147483765" r:id="rId75"/>
    <p:sldLayoutId id="2147483771" r:id="rId76"/>
    <p:sldLayoutId id="2147483766" r:id="rId77"/>
    <p:sldLayoutId id="2147483824" r:id="rId78"/>
    <p:sldLayoutId id="2147483767" r:id="rId79"/>
    <p:sldLayoutId id="2147483825" r:id="rId80"/>
    <p:sldLayoutId id="2147483768" r:id="rId81"/>
    <p:sldLayoutId id="2147483783" r:id="rId8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4000"/>
        </a:lnSpc>
        <a:spcBef>
          <a:spcPct val="0"/>
        </a:spcBef>
        <a:buNone/>
        <a:defRPr sz="3400" kern="1200" baseline="0">
          <a:solidFill>
            <a:schemeClr val="tx1"/>
          </a:solidFill>
          <a:latin typeface="+mj-lt"/>
          <a:ea typeface="+mj-ea"/>
          <a:cs typeface="+mj-cs"/>
        </a:defRPr>
      </a:lvl1pPr>
    </p:titleStyle>
    <p:bodyStyle>
      <a:lvl1pPr marL="137160" indent="-192024" algn="l" defTabSz="914400" rtl="0" eaLnBrk="1" latinLnBrk="0" hangingPunct="1">
        <a:lnSpc>
          <a:spcPct val="107000"/>
        </a:lnSpc>
        <a:spcBef>
          <a:spcPts val="1200"/>
        </a:spcBef>
        <a:buClr>
          <a:schemeClr val="accent1"/>
        </a:buClr>
        <a:buFont typeface="Arial" panose="020B0604020202020204" pitchFamily="34" charset="0"/>
        <a:buChar char="•"/>
        <a:defRPr sz="2400" kern="1200" baseline="0">
          <a:solidFill>
            <a:schemeClr val="tx1"/>
          </a:solidFill>
          <a:latin typeface="+mn-lt"/>
          <a:ea typeface="+mn-ea"/>
          <a:cs typeface="+mn-cs"/>
        </a:defRPr>
      </a:lvl1pPr>
      <a:lvl2pPr marL="356616" indent="-164592" algn="l" defTabSz="914400" rtl="0" eaLnBrk="1" latinLnBrk="0" hangingPunct="1">
        <a:lnSpc>
          <a:spcPct val="107000"/>
        </a:lnSpc>
        <a:spcBef>
          <a:spcPts val="0"/>
        </a:spcBef>
        <a:buClr>
          <a:schemeClr val="tx1">
            <a:lumMod val="85000"/>
            <a:lumOff val="15000"/>
          </a:schemeClr>
        </a:buClr>
        <a:buFont typeface="Arial" panose="020B0604020202020204" pitchFamily="34" charset="0"/>
        <a:buChar char="•"/>
        <a:defRPr sz="1600" kern="1200" baseline="0">
          <a:solidFill>
            <a:schemeClr val="tx1"/>
          </a:solidFill>
          <a:latin typeface="+mn-lt"/>
          <a:ea typeface="+mn-ea"/>
          <a:cs typeface="+mn-cs"/>
        </a:defRPr>
      </a:lvl2pPr>
      <a:lvl3pPr marL="521208" indent="-164592"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lang="en-US" sz="1600" kern="1200" dirty="0" smtClean="0">
          <a:solidFill>
            <a:schemeClr val="tx1"/>
          </a:solidFill>
          <a:latin typeface="+mn-lt"/>
          <a:ea typeface="+mn-ea"/>
          <a:cs typeface="+mn-cs"/>
        </a:defRPr>
      </a:lvl3pPr>
      <a:lvl4pPr marL="685800" indent="-164592" algn="l" defTabSz="914400" rtl="0" eaLnBrk="1" latinLnBrk="0" hangingPunct="1">
        <a:lnSpc>
          <a:spcPct val="107000"/>
        </a:lnSpc>
        <a:spcBef>
          <a:spcPts val="0"/>
        </a:spcBef>
        <a:buClr>
          <a:schemeClr val="tx1">
            <a:lumMod val="85000"/>
            <a:lumOff val="15000"/>
          </a:schemeClr>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6000"/>
        </a:lnSpc>
        <a:spcBef>
          <a:spcPts val="1800"/>
        </a:spcBef>
        <a:buClr>
          <a:srgbClr val="595959"/>
        </a:buClr>
        <a:buFont typeface="Microsoft Sans Serif" panose="020B0604020202020204" pitchFamily="34" charset="0"/>
        <a:buChar char="​"/>
        <a:tabLst/>
        <a:defRPr sz="2800" kern="1200" baseline="0">
          <a:solidFill>
            <a:schemeClr val="tx1"/>
          </a:solidFill>
          <a:latin typeface="+mn-lt"/>
          <a:ea typeface="+mn-ea"/>
          <a:cs typeface="+mn-cs"/>
        </a:defRPr>
      </a:lvl5pPr>
      <a:lvl6pPr marL="0" indent="0" algn="l" defTabSz="914400" rtl="0" eaLnBrk="1" latinLnBrk="0" hangingPunct="1">
        <a:lnSpc>
          <a:spcPct val="96000"/>
        </a:lnSpc>
        <a:spcBef>
          <a:spcPts val="0"/>
        </a:spcBef>
        <a:buFont typeface="Microsoft Sans Serif" panose="020B0604020202020204" pitchFamily="34" charset="0"/>
        <a:buChar char="​"/>
        <a:defRPr sz="2100" kern="1200">
          <a:solidFill>
            <a:schemeClr val="tx1"/>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1600" kern="1200" baseline="0">
          <a:solidFill>
            <a:schemeClr val="tx1"/>
          </a:solidFill>
          <a:latin typeface="+mn-lt"/>
          <a:ea typeface="+mn-ea"/>
          <a:cs typeface="+mn-cs"/>
        </a:defRPr>
      </a:lvl7pPr>
      <a:lvl8pPr marL="0" indent="0" algn="l" defTabSz="914400" rtl="0" eaLnBrk="1" latinLnBrk="0" hangingPunct="1">
        <a:lnSpc>
          <a:spcPct val="87000"/>
        </a:lnSpc>
        <a:spcBef>
          <a:spcPts val="1800"/>
        </a:spcBef>
        <a:buSzPct val="100000"/>
        <a:buFont typeface="Microsoft Sans Serif" panose="020B0604020202020204" pitchFamily="34" charset="0"/>
        <a:buChar char="​"/>
        <a:defRPr lang="en-US" sz="5500" kern="1200" baseline="0" dirty="0" smtClean="0">
          <a:solidFill>
            <a:schemeClr val="tx1"/>
          </a:solidFill>
          <a:latin typeface="+mn-lt"/>
          <a:ea typeface="+mn-ea"/>
          <a:cs typeface="+mn-cs"/>
        </a:defRPr>
      </a:lvl8pPr>
      <a:lvl9pPr marL="0" indent="0" algn="l" defTabSz="914400" rtl="0" eaLnBrk="1" latinLnBrk="0" hangingPunct="1">
        <a:lnSpc>
          <a:spcPct val="87000"/>
        </a:lnSpc>
        <a:spcBef>
          <a:spcPts val="1800"/>
        </a:spcBef>
        <a:buFont typeface="Microsoft Sans Serif" panose="020B0604020202020204" pitchFamily="34" charset="0"/>
        <a:buChar char="​"/>
        <a:defRPr sz="6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12">
          <p15:clr>
            <a:srgbClr val="F26B43"/>
          </p15:clr>
        </p15:guide>
        <p15:guide id="3" orient="horz" pos="1080">
          <p15:clr>
            <a:srgbClr val="F26B43"/>
          </p15:clr>
        </p15:guide>
        <p15:guide id="4" orient="horz" pos="360">
          <p15:clr>
            <a:srgbClr val="F26B43"/>
          </p15:clr>
        </p15:guide>
        <p15:guide id="6" pos="7368">
          <p15:clr>
            <a:srgbClr val="F26B43"/>
          </p15:clr>
        </p15:guide>
        <p15:guide id="7" orient="horz" pos="4176">
          <p15:clr>
            <a:srgbClr val="F26B43"/>
          </p15:clr>
        </p15:guide>
        <p15:guide id="8" orient="horz" pos="576">
          <p15:clr>
            <a:srgbClr val="F26B43"/>
          </p15:clr>
        </p15:guide>
        <p15:guide id="9"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74F22D-7356-47C7-BC8B-A749BE5CE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3F14F-B947-4D97-88F4-D3F19AE75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7C2F9-4A0B-4049-A178-CBA9540C8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A94DA-E922-4325-BA18-8431424A3609}" type="datetimeFigureOut">
              <a:rPr lang="en-US" smtClean="0"/>
              <a:t>9/18/2021</a:t>
            </a:fld>
            <a:endParaRPr lang="en-US"/>
          </a:p>
        </p:txBody>
      </p:sp>
      <p:sp>
        <p:nvSpPr>
          <p:cNvPr id="5" name="Footer Placeholder 4">
            <a:extLst>
              <a:ext uri="{FF2B5EF4-FFF2-40B4-BE49-F238E27FC236}">
                <a16:creationId xmlns:a16="http://schemas.microsoft.com/office/drawing/2014/main" id="{B9E23A91-FC98-45FE-8CF0-4FE4981A5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 sample text</a:t>
            </a:r>
            <a:endParaRPr lang="en-US" dirty="0"/>
          </a:p>
        </p:txBody>
      </p:sp>
      <p:sp>
        <p:nvSpPr>
          <p:cNvPr id="6" name="Slide Number Placeholder 5">
            <a:extLst>
              <a:ext uri="{FF2B5EF4-FFF2-40B4-BE49-F238E27FC236}">
                <a16:creationId xmlns:a16="http://schemas.microsoft.com/office/drawing/2014/main" id="{B5AA2BFB-6825-4543-9AA7-E6DDD641F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BE2CE4-CADE-4411-B0C5-E0151DF96794}" type="slidenum">
              <a:rPr lang="en-US" smtClean="0"/>
              <a:t>‹#›</a:t>
            </a:fld>
            <a:endParaRPr lang="en-US"/>
          </a:p>
        </p:txBody>
      </p:sp>
      <p:sp>
        <p:nvSpPr>
          <p:cNvPr id="7" name="TextBox 6">
            <a:extLst>
              <a:ext uri="{FF2B5EF4-FFF2-40B4-BE49-F238E27FC236}">
                <a16:creationId xmlns:a16="http://schemas.microsoft.com/office/drawing/2014/main" id="{CCE0655B-82AB-4F64-A27D-7645A78C5192}"/>
              </a:ext>
            </a:extLst>
          </p:cNvPr>
          <p:cNvSpPr txBox="1"/>
          <p:nvPr userDrawn="1"/>
        </p:nvSpPr>
        <p:spPr>
          <a:xfrm>
            <a:off x="11571666" y="6513831"/>
            <a:ext cx="125034" cy="138243"/>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accent5">
                    <a:lumMod val="60000"/>
                    <a:lumOff val="40000"/>
                  </a:schemeClr>
                </a:solidFill>
                <a:latin typeface="+mn-lt"/>
                <a:ea typeface="+mn-ea"/>
                <a:cs typeface="+mn-cs"/>
              </a:rPr>
              <a:pPr marL="0" lvl="0" algn="r" defTabSz="914400" rtl="0" eaLnBrk="1" latinLnBrk="0" hangingPunct="1">
                <a:lnSpc>
                  <a:spcPct val="125000"/>
                </a:lnSpc>
              </a:pPr>
              <a:t>‹#›</a:t>
            </a:fld>
            <a:endParaRPr lang="en-US" sz="800" kern="1200" dirty="0">
              <a:solidFill>
                <a:schemeClr val="accent5">
                  <a:lumMod val="60000"/>
                  <a:lumOff val="40000"/>
                </a:schemeClr>
              </a:solidFill>
              <a:latin typeface="+mn-lt"/>
              <a:ea typeface="+mn-ea"/>
              <a:cs typeface="+mn-cs"/>
            </a:endParaRPr>
          </a:p>
        </p:txBody>
      </p:sp>
    </p:spTree>
    <p:extLst>
      <p:ext uri="{BB962C8B-B14F-4D97-AF65-F5344CB8AC3E}">
        <p14:creationId xmlns:p14="http://schemas.microsoft.com/office/powerpoint/2010/main" val="228149621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ushpixel.com/big-static13/preview4/smartphone-with-doodle-network-communication-1122920.jpg" TargetMode="External"/><Relationship Id="rId2" Type="http://schemas.openxmlformats.org/officeDocument/2006/relationships/image" Target="../media/image1.jp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8.xml"/><Relationship Id="rId6" Type="http://schemas.openxmlformats.org/officeDocument/2006/relationships/hyperlink" Target="https://www.qualcomm.com/media/documents/files/achieving-ai-at-scale-presentation.pdf"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hyperlink" Target="https://www.qualcomm.com/media/documents/files/achieving-ai-at-scale-presentation.pdf" TargetMode="External"/><Relationship Id="rId2" Type="http://schemas.openxmlformats.org/officeDocument/2006/relationships/image" Target="../media/image37.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qualcomm.com/sites/default/files/docs/snpe/" TargetMode="External"/><Relationship Id="rId2" Type="http://schemas.openxmlformats.org/officeDocument/2006/relationships/image" Target="../media/image38.png"/><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qualcomm.com/docs/snpe/index.html" TargetMode="External"/><Relationship Id="rId2" Type="http://schemas.openxmlformats.org/officeDocument/2006/relationships/image" Target="../media/image39.png"/><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analyticsindiamag.com/8-platforms-you-can-use-to-build-mobile-deep-learning-solutions/" TargetMode="External"/><Relationship Id="rId2" Type="http://schemas.openxmlformats.org/officeDocument/2006/relationships/diagramData" Target="../diagrams/data5.xml"/><Relationship Id="rId1" Type="http://schemas.openxmlformats.org/officeDocument/2006/relationships/slideLayout" Target="../slideLayouts/slideLayout8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8" Type="http://schemas.openxmlformats.org/officeDocument/2006/relationships/hyperlink" Target="https://teachablemachine.withgoogle.com/" TargetMode="External"/><Relationship Id="rId3" Type="http://schemas.openxmlformats.org/officeDocument/2006/relationships/diagramLayout" Target="../diagrams/layout6.xml"/><Relationship Id="rId7" Type="http://schemas.openxmlformats.org/officeDocument/2006/relationships/hyperlink" Target="https://www.customvision.ai/" TargetMode="External"/><Relationship Id="rId2" Type="http://schemas.openxmlformats.org/officeDocument/2006/relationships/diagramData" Target="../diagrams/data6.xml"/><Relationship Id="rId1" Type="http://schemas.openxmlformats.org/officeDocument/2006/relationships/slideLayout" Target="../slideLayouts/slideLayout84.xml"/><Relationship Id="rId6" Type="http://schemas.microsoft.com/office/2007/relationships/diagramDrawing" Target="../diagrams/drawing6.xml"/><Relationship Id="rId11" Type="http://schemas.openxmlformats.org/officeDocument/2006/relationships/image" Target="../media/image40.png"/><Relationship Id="rId5" Type="http://schemas.openxmlformats.org/officeDocument/2006/relationships/diagramColors" Target="../diagrams/colors6.xml"/><Relationship Id="rId10" Type="http://schemas.openxmlformats.org/officeDocument/2006/relationships/hyperlink" Target="https://paperswithcode.com/sota" TargetMode="External"/><Relationship Id="rId4" Type="http://schemas.openxmlformats.org/officeDocument/2006/relationships/diagramQuickStyle" Target="../diagrams/quickStyle6.xml"/><Relationship Id="rId9" Type="http://schemas.openxmlformats.org/officeDocument/2006/relationships/hyperlink" Target="https://modelzoo.c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88.xml"/><Relationship Id="rId6" Type="http://schemas.openxmlformats.org/officeDocument/2006/relationships/hyperlink" Target="https://github.qualcomm.com/syellapr/TeachableMachineImageClassification" TargetMode="External"/><Relationship Id="rId5" Type="http://schemas.openxmlformats.org/officeDocument/2006/relationships/hyperlink" Target="https://teachablemachine.withgoogle.com/" TargetMode="External"/><Relationship Id="rId4" Type="http://schemas.openxmlformats.org/officeDocument/2006/relationships/image" Target="../media/image4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hyperlink" Target="https://ai-benchmark.com/download.html" TargetMode="Externa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4.jpeg"/><Relationship Id="rId1" Type="http://schemas.openxmlformats.org/officeDocument/2006/relationships/slideLayout" Target="../slideLayouts/slideLayout8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qualcomm.com/ebook/developers-guide-to-ai.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9.png"/><Relationship Id="rId2" Type="http://schemas.openxmlformats.org/officeDocument/2006/relationships/diagramData" Target="../diagrams/data9.xml"/><Relationship Id="rId1" Type="http://schemas.openxmlformats.org/officeDocument/2006/relationships/slideLayout" Target="../slideLayouts/slideLayout8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0.png"/><Relationship Id="rId1" Type="http://schemas.openxmlformats.org/officeDocument/2006/relationships/slideLayout" Target="../slideLayouts/slideLayout8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quic.github.io/aimet-pages/index.html"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hyperlink" Target="https://tvm.apache.org/" TargetMode="External"/><Relationship Id="rId2" Type="http://schemas.openxmlformats.org/officeDocument/2006/relationships/diagramData" Target="../diagrams/data12.xml"/><Relationship Id="rId1" Type="http://schemas.openxmlformats.org/officeDocument/2006/relationships/slideLayout" Target="../slideLayouts/slideLayout8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84.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88.xml"/><Relationship Id="rId6" Type="http://schemas.openxmlformats.org/officeDocument/2006/relationships/image" Target="../media/image7.png"/><Relationship Id="rId11" Type="http://schemas.openxmlformats.org/officeDocument/2006/relationships/hyperlink" Target="https://www.qualcomm.com/media/documents/files/achieving-ai-at-scale-presentation.pdf" TargetMode="External"/><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84.xml"/></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tensorflow.org/install" TargetMode="External"/><Relationship Id="rId7" Type="http://schemas.openxmlformats.org/officeDocument/2006/relationships/image" Target="../media/image77.png"/><Relationship Id="rId2" Type="http://schemas.openxmlformats.org/officeDocument/2006/relationships/hyperlink" Target="https://developer.qualcomm.com/downloads/qualcomm-neural-processing-sdk-ai-v1510" TargetMode="External"/><Relationship Id="rId1" Type="http://schemas.openxmlformats.org/officeDocument/2006/relationships/slideLayout" Target="../slideLayouts/slideLayout84.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hyperlink" Target="https://developer.qualcomm.com/docs/snpe/index.html" TargetMode="External"/><Relationship Id="rId4" Type="http://schemas.openxmlformats.org/officeDocument/2006/relationships/hyperlink" Target="https://developer.android.com/ndk/downloads?hl=de" TargetMode="External"/><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84.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hyperlink" Target="https://developer.qualcomm.com/docs/snpe/index.html" TargetMode="External"/><Relationship Id="rId4" Type="http://schemas.openxmlformats.org/officeDocument/2006/relationships/image" Target="../media/image82.png"/><Relationship Id="rId9"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3" Type="http://schemas.openxmlformats.org/officeDocument/2006/relationships/hyperlink" Target="https://www.qualcomm.com/news/releases/2020/12/18/qualcomm-showcases-leading-performance-new-flagship-snapdragon-888-5g" TargetMode="External"/><Relationship Id="rId2" Type="http://schemas.openxmlformats.org/officeDocument/2006/relationships/image" Target="../media/image88.png"/><Relationship Id="rId1" Type="http://schemas.openxmlformats.org/officeDocument/2006/relationships/slideLayout" Target="../slideLayouts/slideLayout88.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19.png"/><Relationship Id="rId1" Type="http://schemas.openxmlformats.org/officeDocument/2006/relationships/slideLayout" Target="../slideLayouts/slideLayout8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diagramLayout" Target="../diagrams/layout3.xml"/><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diagramData" Target="../diagrams/data3.xml"/><Relationship Id="rId16" Type="http://schemas.openxmlformats.org/officeDocument/2006/relationships/image" Target="../media/image32.svg"/><Relationship Id="rId1" Type="http://schemas.openxmlformats.org/officeDocument/2006/relationships/slideLayout" Target="../slideLayouts/slideLayout86.xml"/><Relationship Id="rId6" Type="http://schemas.microsoft.com/office/2007/relationships/diagramDrawing" Target="../diagrams/drawing3.xml"/><Relationship Id="rId11" Type="http://schemas.openxmlformats.org/officeDocument/2006/relationships/image" Target="../media/image27.png"/><Relationship Id="rId5" Type="http://schemas.openxmlformats.org/officeDocument/2006/relationships/diagramColors" Target="../diagrams/colors3.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QuickStyle" Target="../diagrams/quickStyle3.xml"/><Relationship Id="rId9" Type="http://schemas.openxmlformats.org/officeDocument/2006/relationships/image" Target="../media/image25.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10;&#10;Description automatically generated">
            <a:extLst>
              <a:ext uri="{FF2B5EF4-FFF2-40B4-BE49-F238E27FC236}">
                <a16:creationId xmlns:a16="http://schemas.microsoft.com/office/drawing/2014/main" id="{73E4F43E-1611-4349-9B85-0015891B2E17}"/>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C1CC0B-C104-4554-BB34-B6C4E4F812D1}"/>
              </a:ext>
            </a:extLst>
          </p:cNvPr>
          <p:cNvSpPr>
            <a:spLocks noGrp="1"/>
          </p:cNvSpPr>
          <p:nvPr>
            <p:ph type="ctrTitle"/>
          </p:nvPr>
        </p:nvSpPr>
        <p:spPr>
          <a:xfrm>
            <a:off x="477981" y="1122363"/>
            <a:ext cx="4023360" cy="3204134"/>
          </a:xfrm>
        </p:spPr>
        <p:txBody>
          <a:bodyPr anchor="b">
            <a:normAutofit/>
          </a:bodyPr>
          <a:lstStyle/>
          <a:p>
            <a:pPr algn="l"/>
            <a:r>
              <a:rPr lang="en-US" sz="4800" b="1" dirty="0"/>
              <a:t>On Device Machine Learning</a:t>
            </a:r>
          </a:p>
        </p:txBody>
      </p:sp>
      <p:sp>
        <p:nvSpPr>
          <p:cNvPr id="3" name="Subtitle 2">
            <a:extLst>
              <a:ext uri="{FF2B5EF4-FFF2-40B4-BE49-F238E27FC236}">
                <a16:creationId xmlns:a16="http://schemas.microsoft.com/office/drawing/2014/main" id="{C168856E-83DF-43D7-B75D-7E5EFB69E8C8}"/>
              </a:ext>
            </a:extLst>
          </p:cNvPr>
          <p:cNvSpPr>
            <a:spLocks noGrp="1"/>
          </p:cNvSpPr>
          <p:nvPr>
            <p:ph type="subTitle" idx="1"/>
          </p:nvPr>
        </p:nvSpPr>
        <p:spPr>
          <a:xfrm>
            <a:off x="477980" y="4872922"/>
            <a:ext cx="4023359" cy="319897"/>
          </a:xfrm>
        </p:spPr>
        <p:txBody>
          <a:bodyPr>
            <a:normAutofit fontScale="92500" lnSpcReduction="20000"/>
          </a:bodyPr>
          <a:lstStyle/>
          <a:p>
            <a:pPr algn="l"/>
            <a:r>
              <a:rPr lang="en-US" sz="2000" b="1" dirty="0"/>
              <a:t>Deep Learning on Mobile Devices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AC50F22-3209-4382-9705-E01A8FE98AE6}"/>
              </a:ext>
            </a:extLst>
          </p:cNvPr>
          <p:cNvSpPr txBox="1"/>
          <p:nvPr/>
        </p:nvSpPr>
        <p:spPr>
          <a:xfrm>
            <a:off x="477980" y="5374965"/>
            <a:ext cx="3363985" cy="954107"/>
          </a:xfrm>
          <a:prstGeom prst="rect">
            <a:avLst/>
          </a:prstGeom>
          <a:noFill/>
        </p:spPr>
        <p:txBody>
          <a:bodyPr wrap="square" rtlCol="0">
            <a:spAutoFit/>
          </a:bodyPr>
          <a:lstStyle/>
          <a:p>
            <a:r>
              <a:rPr lang="en-US" sz="1400" dirty="0"/>
              <a:t>Sravya Yellapragada</a:t>
            </a:r>
          </a:p>
          <a:p>
            <a:r>
              <a:rPr lang="en-US" sz="1400" dirty="0"/>
              <a:t>Software Engineer</a:t>
            </a:r>
          </a:p>
          <a:p>
            <a:r>
              <a:rPr lang="en-US" sz="1400" dirty="0"/>
              <a:t>Qualcomm India Private Limited</a:t>
            </a:r>
          </a:p>
          <a:p>
            <a:r>
              <a:rPr lang="en-US" sz="1400" dirty="0"/>
              <a:t>Twitter : @sravyaysk</a:t>
            </a:r>
          </a:p>
        </p:txBody>
      </p:sp>
      <p:sp>
        <p:nvSpPr>
          <p:cNvPr id="6" name="TextBox 5">
            <a:extLst>
              <a:ext uri="{FF2B5EF4-FFF2-40B4-BE49-F238E27FC236}">
                <a16:creationId xmlns:a16="http://schemas.microsoft.com/office/drawing/2014/main" id="{4AF8AFCB-EC25-4D12-954A-A7E1F97F57D8}"/>
              </a:ext>
            </a:extLst>
          </p:cNvPr>
          <p:cNvSpPr txBox="1"/>
          <p:nvPr/>
        </p:nvSpPr>
        <p:spPr>
          <a:xfrm>
            <a:off x="11218877" y="6642556"/>
            <a:ext cx="973123" cy="215444"/>
          </a:xfrm>
          <a:prstGeom prst="rect">
            <a:avLst/>
          </a:prstGeom>
          <a:noFill/>
        </p:spPr>
        <p:txBody>
          <a:bodyPr wrap="square" rtlCol="0">
            <a:spAutoFit/>
          </a:bodyPr>
          <a:lstStyle/>
          <a:p>
            <a:r>
              <a:rPr lang="en-US" sz="800" dirty="0"/>
              <a:t>Image Source: </a:t>
            </a:r>
            <a:r>
              <a:rPr lang="en-US" sz="800" dirty="0">
                <a:hlinkClick r:id="rId3"/>
              </a:rPr>
              <a:t>link</a:t>
            </a:r>
            <a:endParaRPr lang="en-US" sz="800" dirty="0"/>
          </a:p>
        </p:txBody>
      </p:sp>
    </p:spTree>
    <p:extLst>
      <p:ext uri="{BB962C8B-B14F-4D97-AF65-F5344CB8AC3E}">
        <p14:creationId xmlns:p14="http://schemas.microsoft.com/office/powerpoint/2010/main" val="10507898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E653-C692-4975-B7BD-03A25DFCB08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End-to-End ML workflow</a:t>
            </a:r>
          </a:p>
        </p:txBody>
      </p:sp>
      <p:graphicFrame>
        <p:nvGraphicFramePr>
          <p:cNvPr id="5" name="Table 4">
            <a:extLst>
              <a:ext uri="{FF2B5EF4-FFF2-40B4-BE49-F238E27FC236}">
                <a16:creationId xmlns:a16="http://schemas.microsoft.com/office/drawing/2014/main" id="{49FD46B4-1C14-45BC-A49C-7436207A96E9}"/>
              </a:ext>
            </a:extLst>
          </p:cNvPr>
          <p:cNvGraphicFramePr>
            <a:graphicFrameLocks noGrp="1"/>
          </p:cNvGraphicFramePr>
          <p:nvPr>
            <p:extLst>
              <p:ext uri="{D42A27DB-BD31-4B8C-83A1-F6EECF244321}">
                <p14:modId xmlns:p14="http://schemas.microsoft.com/office/powerpoint/2010/main" val="2708200655"/>
              </p:ext>
            </p:extLst>
          </p:nvPr>
        </p:nvGraphicFramePr>
        <p:xfrm>
          <a:off x="838201" y="1468073"/>
          <a:ext cx="10515597" cy="4647499"/>
        </p:xfrm>
        <a:graphic>
          <a:graphicData uri="http://schemas.openxmlformats.org/drawingml/2006/table">
            <a:tbl>
              <a:tblPr/>
              <a:tblGrid>
                <a:gridCol w="1890818">
                  <a:extLst>
                    <a:ext uri="{9D8B030D-6E8A-4147-A177-3AD203B41FA5}">
                      <a16:colId xmlns:a16="http://schemas.microsoft.com/office/drawing/2014/main" val="3240226231"/>
                    </a:ext>
                  </a:extLst>
                </a:gridCol>
                <a:gridCol w="1849353">
                  <a:extLst>
                    <a:ext uri="{9D8B030D-6E8A-4147-A177-3AD203B41FA5}">
                      <a16:colId xmlns:a16="http://schemas.microsoft.com/office/drawing/2014/main" val="206405037"/>
                    </a:ext>
                  </a:extLst>
                </a:gridCol>
                <a:gridCol w="1998626">
                  <a:extLst>
                    <a:ext uri="{9D8B030D-6E8A-4147-A177-3AD203B41FA5}">
                      <a16:colId xmlns:a16="http://schemas.microsoft.com/office/drawing/2014/main" val="54081755"/>
                    </a:ext>
                  </a:extLst>
                </a:gridCol>
                <a:gridCol w="1459579">
                  <a:extLst>
                    <a:ext uri="{9D8B030D-6E8A-4147-A177-3AD203B41FA5}">
                      <a16:colId xmlns:a16="http://schemas.microsoft.com/office/drawing/2014/main" val="1776918880"/>
                    </a:ext>
                  </a:extLst>
                </a:gridCol>
                <a:gridCol w="1741541">
                  <a:extLst>
                    <a:ext uri="{9D8B030D-6E8A-4147-A177-3AD203B41FA5}">
                      <a16:colId xmlns:a16="http://schemas.microsoft.com/office/drawing/2014/main" val="2914957471"/>
                    </a:ext>
                  </a:extLst>
                </a:gridCol>
                <a:gridCol w="1575680">
                  <a:extLst>
                    <a:ext uri="{9D8B030D-6E8A-4147-A177-3AD203B41FA5}">
                      <a16:colId xmlns:a16="http://schemas.microsoft.com/office/drawing/2014/main" val="1828910067"/>
                    </a:ext>
                  </a:extLst>
                </a:gridCol>
              </a:tblGrid>
              <a:tr h="364787">
                <a:tc gridSpan="6">
                  <a:txBody>
                    <a:bodyPr/>
                    <a:lstStyle/>
                    <a:p>
                      <a:pPr algn="ctr" fontAlgn="b">
                        <a:spcBef>
                          <a:spcPts val="0"/>
                        </a:spcBef>
                        <a:spcAft>
                          <a:spcPts val="0"/>
                        </a:spcAft>
                      </a:pPr>
                      <a:r>
                        <a:rPr lang="en-US" sz="1600" b="1" i="0" u="none" strike="noStrike" dirty="0">
                          <a:solidFill>
                            <a:schemeClr val="tx1"/>
                          </a:solidFill>
                          <a:effectLst/>
                          <a:latin typeface="Calibri" panose="020F0502020204030204" pitchFamily="34" charset="0"/>
                        </a:rPr>
                        <a:t>PROBLEM DEFINITION</a:t>
                      </a:r>
                      <a:endParaRPr lang="en-US" sz="2800" b="0" i="0" u="none" strike="noStrike" dirty="0">
                        <a:solidFill>
                          <a:schemeClr val="tx1"/>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7583072"/>
                  </a:ext>
                </a:extLst>
              </a:tr>
              <a:tr h="364787">
                <a:tc gridSpan="6">
                  <a:txBody>
                    <a:bodyPr/>
                    <a:lstStyle/>
                    <a:p>
                      <a:pPr algn="ctr" fontAlgn="b">
                        <a:spcBef>
                          <a:spcPts val="0"/>
                        </a:spcBef>
                        <a:spcAft>
                          <a:spcPts val="0"/>
                        </a:spcAft>
                      </a:pPr>
                      <a:r>
                        <a:rPr lang="en-US" sz="1600" b="1" i="0" u="none" strike="noStrike" dirty="0">
                          <a:solidFill>
                            <a:schemeClr val="tx1"/>
                          </a:solidFill>
                          <a:effectLst/>
                          <a:latin typeface="Calibri" panose="020F0502020204030204" pitchFamily="34" charset="0"/>
                        </a:rPr>
                        <a:t>DATA ACQUISITION AND DATA PREPARATION</a:t>
                      </a:r>
                      <a:endParaRPr lang="en-US" sz="2800" b="0" i="0" u="none" strike="noStrike" dirty="0">
                        <a:solidFill>
                          <a:schemeClr val="tx1"/>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2639922"/>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Acquisition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Visualization and Exploration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Preparation and Transformation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Versioning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Pipelines</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Data Labelling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extLst>
                  <a:ext uri="{0D108BD9-81ED-4DB2-BD59-A6C34878D82A}">
                    <a16:rowId xmlns:a16="http://schemas.microsoft.com/office/drawing/2014/main" val="1500054169"/>
                  </a:ext>
                </a:extLst>
              </a:tr>
              <a:tr h="364787">
                <a:tc gridSpan="6">
                  <a:txBody>
                    <a:bodyPr/>
                    <a:lstStyle/>
                    <a:p>
                      <a:pPr algn="ctr" fontAlgn="b">
                        <a:spcBef>
                          <a:spcPts val="0"/>
                        </a:spcBef>
                        <a:spcAft>
                          <a:spcPts val="0"/>
                        </a:spcAft>
                      </a:pPr>
                      <a:r>
                        <a:rPr lang="en-US" sz="1600" b="1" i="0" u="none" strike="noStrike" dirty="0">
                          <a:solidFill>
                            <a:schemeClr val="tx1"/>
                          </a:solidFill>
                          <a:effectLst/>
                          <a:latin typeface="Calibri" panose="020F0502020204030204" pitchFamily="34" charset="0"/>
                        </a:rPr>
                        <a:t>MODEL DEVELOPMENT AND TRAINING</a:t>
                      </a:r>
                      <a:endParaRPr lang="en-US" sz="2800" b="0" i="0" u="none" strike="noStrike" dirty="0">
                        <a:solidFill>
                          <a:schemeClr val="tx1"/>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8088216"/>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Feature Extraction and Engineering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Feature Store</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Network Architecture</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Training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Debugging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Repository</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extLst>
                  <a:ext uri="{0D108BD9-81ED-4DB2-BD59-A6C34878D82A}">
                    <a16:rowId xmlns:a16="http://schemas.microsoft.com/office/drawing/2014/main" val="708839826"/>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Bias detection and Mitigation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Tuning and Optimization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Experiment management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Distributed Model Training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a:t>
                      </a:r>
                      <a:r>
                        <a:rPr lang="en-US" sz="1200" b="0" i="0" u="none" strike="noStrike" dirty="0" err="1">
                          <a:solidFill>
                            <a:schemeClr val="tx1"/>
                          </a:solidFill>
                          <a:effectLst/>
                          <a:latin typeface="Calibri" panose="020F0502020204030204" pitchFamily="34" charset="0"/>
                        </a:rPr>
                        <a:t>Explainability</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a:solidFill>
                            <a:schemeClr val="tx1"/>
                          </a:solidFill>
                          <a:effectLst/>
                          <a:latin typeface="Calibri" panose="020F0502020204030204" pitchFamily="34" charset="0"/>
                        </a:rPr>
                        <a:t>Model MarketPlace</a:t>
                      </a:r>
                      <a:endParaRPr lang="en-US" sz="2000" b="0" i="0" u="none" strike="noStrike">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extLst>
                  <a:ext uri="{0D108BD9-81ED-4DB2-BD59-A6C34878D82A}">
                    <a16:rowId xmlns:a16="http://schemas.microsoft.com/office/drawing/2014/main" val="2570735771"/>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ML Pipelines and workflows</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Logging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Development Environment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Deep learning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Reinforcement learning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Auto ML</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extLst>
                  <a:ext uri="{0D108BD9-81ED-4DB2-BD59-A6C34878D82A}">
                    <a16:rowId xmlns:a16="http://schemas.microsoft.com/office/drawing/2014/main" val="1646307567"/>
                  </a:ext>
                </a:extLst>
              </a:tr>
              <a:tr h="364787">
                <a:tc gridSpan="6">
                  <a:txBody>
                    <a:bodyPr/>
                    <a:lstStyle/>
                    <a:p>
                      <a:pPr algn="ctr" fontAlgn="b">
                        <a:spcBef>
                          <a:spcPts val="0"/>
                        </a:spcBef>
                        <a:spcAft>
                          <a:spcPts val="0"/>
                        </a:spcAft>
                      </a:pPr>
                      <a:r>
                        <a:rPr lang="en-US" sz="1600" b="1" i="0" u="none" strike="noStrike" dirty="0">
                          <a:solidFill>
                            <a:schemeClr val="tx1"/>
                          </a:solidFill>
                          <a:effectLst/>
                          <a:latin typeface="Calibri" panose="020F0502020204030204" pitchFamily="34" charset="0"/>
                        </a:rPr>
                        <a:t>MODEL DEPLOYMENT AND OPERATIONS</a:t>
                      </a:r>
                      <a:endParaRPr lang="en-US" sz="2800" b="0" i="0" u="none" strike="noStrike" dirty="0">
                        <a:solidFill>
                          <a:schemeClr val="tx1"/>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1478756"/>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Portability and compression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Monitoring</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Deployment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Edge ML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Cost Management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Versioning </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extLst>
                  <a:ext uri="{0D108BD9-81ED-4DB2-BD59-A6C34878D82A}">
                    <a16:rowId xmlns:a16="http://schemas.microsoft.com/office/drawing/2014/main" val="2104034508"/>
                  </a:ext>
                </a:extLst>
              </a:tr>
              <a:tr h="364787">
                <a:tc gridSpan="6">
                  <a:txBody>
                    <a:bodyPr/>
                    <a:lstStyle/>
                    <a:p>
                      <a:pPr algn="ctr" fontAlgn="b">
                        <a:spcBef>
                          <a:spcPts val="0"/>
                        </a:spcBef>
                        <a:spcAft>
                          <a:spcPts val="0"/>
                        </a:spcAft>
                      </a:pPr>
                      <a:r>
                        <a:rPr lang="en-US" sz="1600" b="1" i="0" u="none" strike="noStrike" dirty="0">
                          <a:solidFill>
                            <a:schemeClr val="tx1"/>
                          </a:solidFill>
                          <a:effectLst/>
                          <a:latin typeface="Calibri" panose="020F0502020204030204" pitchFamily="34" charset="0"/>
                        </a:rPr>
                        <a:t>SYSTEM WIDE FEATURES</a:t>
                      </a:r>
                      <a:endParaRPr lang="en-US" sz="2800" b="0" i="0" u="none" strike="noStrike" dirty="0">
                        <a:solidFill>
                          <a:schemeClr val="tx1"/>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3928343"/>
                  </a:ext>
                </a:extLst>
              </a:tr>
              <a:tr h="470594">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Model Infrastructure Orchestration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Accelerator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Kubernetes Support</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rgbClr val="FFFF99"/>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Security</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Governance</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tc>
                  <a:txBody>
                    <a:bodyPr/>
                    <a:lstStyle/>
                    <a:p>
                      <a:pPr algn="ctr" fontAlgn="b">
                        <a:spcBef>
                          <a:spcPts val="0"/>
                        </a:spcBef>
                        <a:spcAft>
                          <a:spcPts val="0"/>
                        </a:spcAft>
                      </a:pPr>
                      <a:r>
                        <a:rPr lang="en-US" sz="1200" b="0" i="0" u="none" strike="noStrike" dirty="0">
                          <a:solidFill>
                            <a:schemeClr val="tx1"/>
                          </a:solidFill>
                          <a:effectLst/>
                          <a:latin typeface="Calibri" panose="020F0502020204030204" pitchFamily="34" charset="0"/>
                        </a:rPr>
                        <a:t>Collaboration</a:t>
                      </a:r>
                      <a:endParaRPr lang="en-US" sz="20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solidFill>
                      <a:schemeClr val="accent6">
                        <a:lumMod val="40000"/>
                        <a:lumOff val="60000"/>
                      </a:schemeClr>
                    </a:solidFill>
                  </a:tcPr>
                </a:tc>
                <a:extLst>
                  <a:ext uri="{0D108BD9-81ED-4DB2-BD59-A6C34878D82A}">
                    <a16:rowId xmlns:a16="http://schemas.microsoft.com/office/drawing/2014/main" val="631143594"/>
                  </a:ext>
                </a:extLst>
              </a:tr>
            </a:tbl>
          </a:graphicData>
        </a:graphic>
      </p:graphicFrame>
      <p:sp>
        <p:nvSpPr>
          <p:cNvPr id="4" name="Flowchart: Process 3">
            <a:extLst>
              <a:ext uri="{FF2B5EF4-FFF2-40B4-BE49-F238E27FC236}">
                <a16:creationId xmlns:a16="http://schemas.microsoft.com/office/drawing/2014/main" id="{4D8CDC0B-CD92-4215-B10A-01F31F70515D}"/>
              </a:ext>
            </a:extLst>
          </p:cNvPr>
          <p:cNvSpPr/>
          <p:nvPr/>
        </p:nvSpPr>
        <p:spPr>
          <a:xfrm>
            <a:off x="4546833" y="6417578"/>
            <a:ext cx="419450" cy="310393"/>
          </a:xfrm>
          <a:prstGeom prst="flowChartProcess">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5CCB2D-A4D3-4A86-9CAD-B010DC8A80BC}"/>
              </a:ext>
            </a:extLst>
          </p:cNvPr>
          <p:cNvSpPr txBox="1"/>
          <p:nvPr/>
        </p:nvSpPr>
        <p:spPr>
          <a:xfrm>
            <a:off x="4966283" y="6417578"/>
            <a:ext cx="1627464" cy="276999"/>
          </a:xfrm>
          <a:prstGeom prst="rect">
            <a:avLst/>
          </a:prstGeom>
          <a:noFill/>
        </p:spPr>
        <p:txBody>
          <a:bodyPr wrap="square" rtlCol="0">
            <a:spAutoFit/>
          </a:bodyPr>
          <a:lstStyle/>
          <a:p>
            <a:r>
              <a:rPr lang="en-US" sz="1200" b="0" i="0" u="none" strike="noStrike" dirty="0">
                <a:solidFill>
                  <a:srgbClr val="000000"/>
                </a:solidFill>
                <a:effectLst/>
                <a:latin typeface="Calibri" panose="020F0502020204030204" pitchFamily="34" charset="0"/>
              </a:rPr>
              <a:t>- On Device Supported</a:t>
            </a:r>
            <a:endParaRPr lang="en-US" sz="1200" b="0" i="0" u="none" strike="noStrike" dirty="0">
              <a:effectLst/>
              <a:latin typeface="Arial" panose="020B0604020202020204" pitchFamily="34" charset="0"/>
            </a:endParaRPr>
          </a:p>
        </p:txBody>
      </p:sp>
      <p:sp>
        <p:nvSpPr>
          <p:cNvPr id="7" name="Rectangle 6">
            <a:extLst>
              <a:ext uri="{FF2B5EF4-FFF2-40B4-BE49-F238E27FC236}">
                <a16:creationId xmlns:a16="http://schemas.microsoft.com/office/drawing/2014/main" id="{A739CEFC-9727-4976-A604-AAB6B2C7D36C}"/>
              </a:ext>
            </a:extLst>
          </p:cNvPr>
          <p:cNvSpPr/>
          <p:nvPr/>
        </p:nvSpPr>
        <p:spPr>
          <a:xfrm>
            <a:off x="6593747" y="6417578"/>
            <a:ext cx="419450" cy="310393"/>
          </a:xfrm>
          <a:prstGeom prst="rect">
            <a:avLst/>
          </a:prstGeom>
          <a:solidFill>
            <a:srgbClr val="FFFF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4C6DBB-499D-46C5-B281-7C03EC11DF5F}"/>
              </a:ext>
            </a:extLst>
          </p:cNvPr>
          <p:cNvSpPr txBox="1"/>
          <p:nvPr/>
        </p:nvSpPr>
        <p:spPr>
          <a:xfrm>
            <a:off x="7013197" y="6417577"/>
            <a:ext cx="1551963" cy="276999"/>
          </a:xfrm>
          <a:prstGeom prst="rect">
            <a:avLst/>
          </a:prstGeom>
          <a:noFill/>
        </p:spPr>
        <p:txBody>
          <a:bodyPr wrap="square" rtlCol="0">
            <a:spAutoFit/>
          </a:bodyPr>
          <a:lstStyle/>
          <a:p>
            <a:r>
              <a:rPr lang="en-US" sz="1200" b="0" i="0" u="none" strike="noStrike" dirty="0">
                <a:solidFill>
                  <a:srgbClr val="000000"/>
                </a:solidFill>
                <a:effectLst/>
                <a:latin typeface="Calibri" panose="020F0502020204030204" pitchFamily="34" charset="0"/>
              </a:rPr>
              <a:t>- Off Device activities</a:t>
            </a:r>
            <a:endParaRPr lang="en-US" sz="1200" b="0" i="0" u="none" strike="noStrike" dirty="0">
              <a:effectLst/>
              <a:latin typeface="Arial" panose="020B0604020202020204" pitchFamily="34" charset="0"/>
            </a:endParaRPr>
          </a:p>
        </p:txBody>
      </p:sp>
    </p:spTree>
    <p:extLst>
      <p:ext uri="{BB962C8B-B14F-4D97-AF65-F5344CB8AC3E}">
        <p14:creationId xmlns:p14="http://schemas.microsoft.com/office/powerpoint/2010/main" val="186267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21D20-EB1F-481A-8009-F4E5A4889EC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Training and Inference Workflow</a:t>
            </a:r>
          </a:p>
        </p:txBody>
      </p:sp>
      <p:pic>
        <p:nvPicPr>
          <p:cNvPr id="4" name="Picture 3">
            <a:extLst>
              <a:ext uri="{FF2B5EF4-FFF2-40B4-BE49-F238E27FC236}">
                <a16:creationId xmlns:a16="http://schemas.microsoft.com/office/drawing/2014/main" id="{5971FDF1-E0B5-4FED-B362-4606E339BC16}"/>
              </a:ext>
            </a:extLst>
          </p:cNvPr>
          <p:cNvPicPr>
            <a:picLocks noChangeAspect="1"/>
          </p:cNvPicPr>
          <p:nvPr/>
        </p:nvPicPr>
        <p:blipFill>
          <a:blip r:embed="rId2"/>
          <a:stretch>
            <a:fillRect/>
          </a:stretch>
        </p:blipFill>
        <p:spPr>
          <a:xfrm>
            <a:off x="1036725" y="1938823"/>
            <a:ext cx="10118545" cy="4452160"/>
          </a:xfrm>
          <a:prstGeom prst="rect">
            <a:avLst/>
          </a:prstGeom>
        </p:spPr>
      </p:pic>
      <p:pic>
        <p:nvPicPr>
          <p:cNvPr id="6" name="Picture 5">
            <a:extLst>
              <a:ext uri="{FF2B5EF4-FFF2-40B4-BE49-F238E27FC236}">
                <a16:creationId xmlns:a16="http://schemas.microsoft.com/office/drawing/2014/main" id="{F46C2067-C6DC-401A-BD5A-95B18EC7812A}"/>
              </a:ext>
            </a:extLst>
          </p:cNvPr>
          <p:cNvPicPr>
            <a:picLocks noChangeAspect="1"/>
          </p:cNvPicPr>
          <p:nvPr/>
        </p:nvPicPr>
        <p:blipFill>
          <a:blip r:embed="rId3"/>
          <a:stretch>
            <a:fillRect/>
          </a:stretch>
        </p:blipFill>
        <p:spPr>
          <a:xfrm>
            <a:off x="10904499" y="2884325"/>
            <a:ext cx="735175" cy="1351773"/>
          </a:xfrm>
          <a:prstGeom prst="rect">
            <a:avLst/>
          </a:prstGeom>
        </p:spPr>
      </p:pic>
      <p:pic>
        <p:nvPicPr>
          <p:cNvPr id="7" name="Picture 6">
            <a:extLst>
              <a:ext uri="{FF2B5EF4-FFF2-40B4-BE49-F238E27FC236}">
                <a16:creationId xmlns:a16="http://schemas.microsoft.com/office/drawing/2014/main" id="{3B0ED841-9B2A-42AB-AAE4-764D89BE89A2}"/>
              </a:ext>
            </a:extLst>
          </p:cNvPr>
          <p:cNvPicPr>
            <a:picLocks noChangeAspect="1"/>
          </p:cNvPicPr>
          <p:nvPr/>
        </p:nvPicPr>
        <p:blipFill>
          <a:blip r:embed="rId4"/>
          <a:stretch>
            <a:fillRect/>
          </a:stretch>
        </p:blipFill>
        <p:spPr>
          <a:xfrm>
            <a:off x="2920482" y="5917456"/>
            <a:ext cx="998376" cy="317665"/>
          </a:xfrm>
          <a:prstGeom prst="rect">
            <a:avLst/>
          </a:prstGeom>
        </p:spPr>
      </p:pic>
      <p:pic>
        <p:nvPicPr>
          <p:cNvPr id="8" name="Picture 7">
            <a:extLst>
              <a:ext uri="{FF2B5EF4-FFF2-40B4-BE49-F238E27FC236}">
                <a16:creationId xmlns:a16="http://schemas.microsoft.com/office/drawing/2014/main" id="{2C548DF4-EE4C-44F0-96AD-112D1E77D327}"/>
              </a:ext>
            </a:extLst>
          </p:cNvPr>
          <p:cNvPicPr>
            <a:picLocks noChangeAspect="1"/>
          </p:cNvPicPr>
          <p:nvPr/>
        </p:nvPicPr>
        <p:blipFill>
          <a:blip r:embed="rId5"/>
          <a:stretch>
            <a:fillRect/>
          </a:stretch>
        </p:blipFill>
        <p:spPr>
          <a:xfrm>
            <a:off x="386474" y="4372980"/>
            <a:ext cx="930401" cy="1770419"/>
          </a:xfrm>
          <a:prstGeom prst="rect">
            <a:avLst/>
          </a:prstGeom>
          <a:ln w="3175" cap="sq">
            <a:solidFill>
              <a:schemeClr val="accent1"/>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882A337-B986-4608-8356-4CB6E8E270FC}"/>
              </a:ext>
            </a:extLst>
          </p:cNvPr>
          <p:cNvSpPr txBox="1"/>
          <p:nvPr/>
        </p:nvSpPr>
        <p:spPr>
          <a:xfrm>
            <a:off x="9982200" y="6591194"/>
            <a:ext cx="1015068" cy="215444"/>
          </a:xfrm>
          <a:prstGeom prst="rect">
            <a:avLst/>
          </a:prstGeom>
          <a:noFill/>
        </p:spPr>
        <p:txBody>
          <a:bodyPr wrap="square" rtlCol="0">
            <a:spAutoFit/>
          </a:bodyPr>
          <a:lstStyle/>
          <a:p>
            <a:r>
              <a:rPr lang="en-US" sz="800" dirty="0"/>
              <a:t>Source : </a:t>
            </a:r>
            <a:r>
              <a:rPr lang="en-US" sz="800" dirty="0">
                <a:hlinkClick r:id="rId6"/>
              </a:rPr>
              <a:t>link</a:t>
            </a:r>
            <a:endParaRPr lang="en-US" sz="800" dirty="0"/>
          </a:p>
        </p:txBody>
      </p:sp>
      <p:sp>
        <p:nvSpPr>
          <p:cNvPr id="5" name="TextBox 4">
            <a:extLst>
              <a:ext uri="{FF2B5EF4-FFF2-40B4-BE49-F238E27FC236}">
                <a16:creationId xmlns:a16="http://schemas.microsoft.com/office/drawing/2014/main" id="{3651DA98-766F-4D6E-8D1C-77EE56207D62}"/>
              </a:ext>
            </a:extLst>
          </p:cNvPr>
          <p:cNvSpPr txBox="1"/>
          <p:nvPr/>
        </p:nvSpPr>
        <p:spPr>
          <a:xfrm>
            <a:off x="6677637" y="4347471"/>
            <a:ext cx="302003" cy="369332"/>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a:t>
            </a:r>
            <a:endParaRPr lang="en-US" dirty="0"/>
          </a:p>
        </p:txBody>
      </p:sp>
      <p:sp>
        <p:nvSpPr>
          <p:cNvPr id="14" name="Footer Placeholder 2">
            <a:extLst>
              <a:ext uri="{FF2B5EF4-FFF2-40B4-BE49-F238E27FC236}">
                <a16:creationId xmlns:a16="http://schemas.microsoft.com/office/drawing/2014/main" id="{C4D98282-18DD-487B-B5E4-E4C15269B82A}"/>
              </a:ext>
            </a:extLst>
          </p:cNvPr>
          <p:cNvSpPr>
            <a:spLocks noGrp="1"/>
          </p:cNvSpPr>
          <p:nvPr>
            <p:ph type="ftr" sz="quarter" idx="11"/>
          </p:nvPr>
        </p:nvSpPr>
        <p:spPr>
          <a:xfrm>
            <a:off x="1832995" y="6474131"/>
            <a:ext cx="6316211" cy="365125"/>
          </a:xfrm>
        </p:spPr>
        <p:txBody>
          <a:bodyPr>
            <a:normAutofit/>
          </a:bodyPr>
          <a:lstStyle/>
          <a:p>
            <a:pPr>
              <a:lnSpc>
                <a:spcPct val="90000"/>
              </a:lnSpc>
              <a:spcAft>
                <a:spcPts val="600"/>
              </a:spcAft>
            </a:pPr>
            <a:r>
              <a:rPr lang="en-US" sz="900" dirty="0"/>
              <a:t>Snapdragon is a product of Qualcomm Technologies, Inc. and/or its subsidiaries</a:t>
            </a:r>
          </a:p>
        </p:txBody>
      </p:sp>
    </p:spTree>
    <p:extLst>
      <p:ext uri="{BB962C8B-B14F-4D97-AF65-F5344CB8AC3E}">
        <p14:creationId xmlns:p14="http://schemas.microsoft.com/office/powerpoint/2010/main" val="328936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9"/>
            <a:ext cx="534572" cy="24512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a:t>
            </a:r>
            <a:r>
              <a:rPr lang="en-US" sz="1800" dirty="0">
                <a:solidFill>
                  <a:srgbClr val="00B050"/>
                </a:solidFill>
              </a:rPr>
              <a:t> </a:t>
            </a:r>
            <a:r>
              <a:rPr lang="en-US" sz="1800" dirty="0">
                <a:solidFill>
                  <a:srgbClr val="00B050"/>
                </a:solidFill>
                <a:latin typeface="+mn-lt"/>
              </a:rPr>
              <a:t>accelerators</a:t>
            </a:r>
            <a:r>
              <a:rPr lang="en-US" sz="1800" dirty="0">
                <a:solidFill>
                  <a:srgbClr val="00B050"/>
                </a:solidFill>
              </a:rPr>
              <a:t> </a:t>
            </a:r>
            <a:r>
              <a:rPr lang="en-US" sz="1800" dirty="0">
                <a:solidFill>
                  <a:srgbClr val="00B050"/>
                </a:solidFill>
                <a:latin typeface="+mn-lt"/>
              </a:rPr>
              <a:t>and</a:t>
            </a:r>
            <a:r>
              <a:rPr lang="en-US" sz="1800" dirty="0">
                <a:solidFill>
                  <a:srgbClr val="00B050"/>
                </a:solidFill>
              </a:rPr>
              <a:t> </a:t>
            </a:r>
            <a:r>
              <a:rPr lang="en-US" sz="1800" dirty="0">
                <a:solidFill>
                  <a:srgbClr val="00B050"/>
                </a:solidFill>
                <a:latin typeface="+mn-lt"/>
              </a:rPr>
              <a:t>Mobile</a:t>
            </a:r>
            <a:r>
              <a:rPr lang="en-US" sz="1800" dirty="0">
                <a:solidFill>
                  <a:srgbClr val="00B050"/>
                </a:solidFill>
              </a:rPr>
              <a:t> </a:t>
            </a:r>
            <a:r>
              <a:rPr lang="en-US" sz="1800" dirty="0">
                <a:solidFill>
                  <a:srgbClr val="00B050"/>
                </a:solidFill>
                <a:latin typeface="+mn-lt"/>
              </a:rPr>
              <a:t>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a:t>
            </a:r>
            <a:r>
              <a:rPr lang="en-US" sz="1800" dirty="0">
                <a:solidFill>
                  <a:srgbClr val="00B050"/>
                </a:solidFill>
              </a:rPr>
              <a:t> </a:t>
            </a:r>
            <a:r>
              <a:rPr lang="en-US" sz="1800" dirty="0">
                <a:solidFill>
                  <a:srgbClr val="00B050"/>
                </a:solidFill>
                <a:latin typeface="+mn-lt"/>
              </a:rPr>
              <a:t>ML</a:t>
            </a:r>
            <a:r>
              <a:rPr lang="en-US" sz="1800" dirty="0">
                <a:solidFill>
                  <a:srgbClr val="00B050"/>
                </a:solidFill>
              </a:rPr>
              <a:t> </a:t>
            </a:r>
            <a:r>
              <a:rPr lang="en-US" sz="1800" dirty="0">
                <a:solidFill>
                  <a:srgbClr val="00B050"/>
                </a:solidFill>
                <a:latin typeface="+mn-lt"/>
              </a:rPr>
              <a:t>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69883" y="2702493"/>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4</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104455" y="2702493"/>
            <a:ext cx="5331656" cy="369332"/>
          </a:xfrm>
          <a:prstGeom prst="rect">
            <a:avLst/>
          </a:prstGeom>
          <a:noFill/>
        </p:spPr>
        <p:txBody>
          <a:bodyPr wrap="square" rtlCol="0">
            <a:spAutoFit/>
          </a:bodyPr>
          <a:lstStyle/>
          <a:p>
            <a:r>
              <a:rPr lang="en-US" sz="1800" dirty="0"/>
              <a:t>Qualcomm® Neural Processing SDK</a:t>
            </a:r>
          </a:p>
        </p:txBody>
      </p:sp>
      <p:sp>
        <p:nvSpPr>
          <p:cNvPr id="14" name="Footer Placeholder 2">
            <a:extLst>
              <a:ext uri="{FF2B5EF4-FFF2-40B4-BE49-F238E27FC236}">
                <a16:creationId xmlns:a16="http://schemas.microsoft.com/office/drawing/2014/main" id="{89F984BD-DEF0-47BC-8D5E-7DBF633AE252}"/>
              </a:ext>
            </a:extLst>
          </p:cNvPr>
          <p:cNvSpPr>
            <a:spLocks noGrp="1"/>
          </p:cNvSpPr>
          <p:nvPr>
            <p:ph type="ftr" sz="quarter" idx="11"/>
          </p:nvPr>
        </p:nvSpPr>
        <p:spPr>
          <a:xfrm>
            <a:off x="3995225" y="6471455"/>
            <a:ext cx="5180668" cy="365125"/>
          </a:xfrm>
        </p:spPr>
        <p:txBody>
          <a:bodyPr>
            <a:normAutofit/>
          </a:bodyPr>
          <a:lstStyle/>
          <a:p>
            <a:pPr algn="l">
              <a:lnSpc>
                <a:spcPct val="90000"/>
              </a:lnSpc>
              <a:spcAft>
                <a:spcPts val="600"/>
              </a:spcAft>
            </a:pPr>
            <a:r>
              <a:rPr lang="en-US" sz="900" dirty="0"/>
              <a:t>Qualcomm</a:t>
            </a:r>
            <a:r>
              <a:rPr lang="en-US" sz="900" dirty="0">
                <a:latin typeface="Calibri Light" panose="020F0302020204030204" pitchFamily="34" charset="0"/>
                <a:cs typeface="Calibri Light" panose="020F0302020204030204" pitchFamily="34" charset="0"/>
              </a:rPr>
              <a:t>®</a:t>
            </a:r>
            <a:r>
              <a:rPr lang="en-US" sz="900" dirty="0"/>
              <a:t> Neural Processing SDK is a product of Qualcomm Technologies, Inc. and/or its subsidiaries</a:t>
            </a:r>
          </a:p>
        </p:txBody>
      </p:sp>
    </p:spTree>
    <p:extLst>
      <p:ext uri="{BB962C8B-B14F-4D97-AF65-F5344CB8AC3E}">
        <p14:creationId xmlns:p14="http://schemas.microsoft.com/office/powerpoint/2010/main" val="4271082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50DDF-CDC7-494A-A408-F2810E122361}"/>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700" kern="1200" dirty="0">
                <a:solidFill>
                  <a:schemeClr val="bg1"/>
                </a:solidFill>
                <a:latin typeface="+mj-lt"/>
                <a:ea typeface="+mj-ea"/>
                <a:cs typeface="+mj-cs"/>
              </a:rPr>
              <a:t>SW Architecture of Qualcomm Neural Processing SDK</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856B3588-59DB-4FDD-9BC8-DE33DAD04B22}"/>
              </a:ext>
            </a:extLst>
          </p:cNvPr>
          <p:cNvPicPr>
            <a:picLocks noChangeAspect="1"/>
          </p:cNvPicPr>
          <p:nvPr/>
        </p:nvPicPr>
        <p:blipFill>
          <a:blip r:embed="rId2"/>
          <a:stretch>
            <a:fillRect/>
          </a:stretch>
        </p:blipFill>
        <p:spPr>
          <a:xfrm>
            <a:off x="4892534" y="956781"/>
            <a:ext cx="7101479" cy="4571894"/>
          </a:xfrm>
          <a:prstGeom prst="rect">
            <a:avLst/>
          </a:prstGeom>
        </p:spPr>
      </p:pic>
      <p:sp>
        <p:nvSpPr>
          <p:cNvPr id="5" name="TextBox 4">
            <a:extLst>
              <a:ext uri="{FF2B5EF4-FFF2-40B4-BE49-F238E27FC236}">
                <a16:creationId xmlns:a16="http://schemas.microsoft.com/office/drawing/2014/main" id="{6454C842-33C6-448C-B481-E2CD075E15B2}"/>
              </a:ext>
            </a:extLst>
          </p:cNvPr>
          <p:cNvSpPr txBox="1"/>
          <p:nvPr/>
        </p:nvSpPr>
        <p:spPr>
          <a:xfrm>
            <a:off x="4892534" y="5716553"/>
            <a:ext cx="4861249" cy="369332"/>
          </a:xfrm>
          <a:prstGeom prst="rect">
            <a:avLst/>
          </a:prstGeom>
          <a:noFill/>
        </p:spPr>
        <p:txBody>
          <a:bodyPr wrap="square" rtlCol="0">
            <a:spAutoFit/>
          </a:bodyPr>
          <a:lstStyle/>
          <a:p>
            <a:r>
              <a:rPr lang="en-US" dirty="0"/>
              <a:t>OS Support : ARM Android, ARM Linux, x86 Linux</a:t>
            </a:r>
          </a:p>
        </p:txBody>
      </p:sp>
      <p:sp>
        <p:nvSpPr>
          <p:cNvPr id="10" name="TextBox 9">
            <a:extLst>
              <a:ext uri="{FF2B5EF4-FFF2-40B4-BE49-F238E27FC236}">
                <a16:creationId xmlns:a16="http://schemas.microsoft.com/office/drawing/2014/main" id="{252364B0-E792-4A95-A399-A32073674A58}"/>
              </a:ext>
            </a:extLst>
          </p:cNvPr>
          <p:cNvSpPr txBox="1"/>
          <p:nvPr/>
        </p:nvSpPr>
        <p:spPr>
          <a:xfrm>
            <a:off x="10047767" y="6524110"/>
            <a:ext cx="1015068" cy="215444"/>
          </a:xfrm>
          <a:prstGeom prst="rect">
            <a:avLst/>
          </a:prstGeom>
          <a:noFill/>
        </p:spPr>
        <p:txBody>
          <a:bodyPr wrap="square" rtlCol="0">
            <a:spAutoFit/>
          </a:bodyPr>
          <a:lstStyle/>
          <a:p>
            <a:r>
              <a:rPr lang="en-US" sz="800" dirty="0"/>
              <a:t>Source : </a:t>
            </a:r>
            <a:r>
              <a:rPr lang="en-US" sz="800" dirty="0">
                <a:hlinkClick r:id="rId3"/>
              </a:rPr>
              <a:t>link</a:t>
            </a:r>
            <a:endParaRPr lang="en-US" sz="800" dirty="0"/>
          </a:p>
        </p:txBody>
      </p:sp>
      <p:sp>
        <p:nvSpPr>
          <p:cNvPr id="3" name="Slide Number Placeholder 2">
            <a:extLst>
              <a:ext uri="{FF2B5EF4-FFF2-40B4-BE49-F238E27FC236}">
                <a16:creationId xmlns:a16="http://schemas.microsoft.com/office/drawing/2014/main" id="{54697E74-AF8B-4383-B7A8-F6B61D8999A7}"/>
              </a:ext>
            </a:extLst>
          </p:cNvPr>
          <p:cNvSpPr>
            <a:spLocks noGrp="1"/>
          </p:cNvSpPr>
          <p:nvPr>
            <p:ph type="sldNum" sz="quarter" idx="12"/>
          </p:nvPr>
        </p:nvSpPr>
        <p:spPr/>
        <p:txBody>
          <a:bodyPr/>
          <a:lstStyle/>
          <a:p>
            <a:fld id="{D9BE2CE4-CADE-4411-B0C5-E0151DF96794}" type="slidenum">
              <a:rPr lang="en-US" smtClean="0"/>
              <a:t>13</a:t>
            </a:fld>
            <a:endParaRPr lang="en-US"/>
          </a:p>
        </p:txBody>
      </p:sp>
    </p:spTree>
    <p:extLst>
      <p:ext uri="{BB962C8B-B14F-4D97-AF65-F5344CB8AC3E}">
        <p14:creationId xmlns:p14="http://schemas.microsoft.com/office/powerpoint/2010/main" val="367028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EFBFFF-9CF4-4089-BBA0-FC474C2D76C6}"/>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Running Tensorflow InceptionV3 model on Android</a:t>
            </a:r>
          </a:p>
        </p:txBody>
      </p:sp>
      <p:graphicFrame>
        <p:nvGraphicFramePr>
          <p:cNvPr id="6" name="Content Placeholder 2">
            <a:extLst>
              <a:ext uri="{FF2B5EF4-FFF2-40B4-BE49-F238E27FC236}">
                <a16:creationId xmlns:a16="http://schemas.microsoft.com/office/drawing/2014/main" id="{BB10112A-EE9D-4AED-8339-1F2BB33412C0}"/>
              </a:ext>
            </a:extLst>
          </p:cNvPr>
          <p:cNvGraphicFramePr>
            <a:graphicFrameLocks noGrp="1"/>
          </p:cNvGraphicFramePr>
          <p:nvPr>
            <p:ph idx="1"/>
            <p:extLst>
              <p:ext uri="{D42A27DB-BD31-4B8C-83A1-F6EECF244321}">
                <p14:modId xmlns:p14="http://schemas.microsoft.com/office/powerpoint/2010/main" val="410941879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20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ext&#10;&#10;Description automatically generated">
            <a:extLst>
              <a:ext uri="{FF2B5EF4-FFF2-40B4-BE49-F238E27FC236}">
                <a16:creationId xmlns:a16="http://schemas.microsoft.com/office/drawing/2014/main" id="{551C215C-7E4A-4193-AAA4-8835FB5F864B}"/>
              </a:ext>
            </a:extLst>
          </p:cNvPr>
          <p:cNvPicPr>
            <a:picLocks noChangeAspect="1"/>
          </p:cNvPicPr>
          <p:nvPr/>
        </p:nvPicPr>
        <p:blipFill rotWithShape="1">
          <a:blip r:embed="rId2">
            <a:extLst>
              <a:ext uri="{28A0092B-C50C-407E-A947-70E740481C1C}">
                <a14:useLocalDpi xmlns:a14="http://schemas.microsoft.com/office/drawing/2010/main" val="0"/>
              </a:ext>
            </a:extLst>
          </a:blip>
          <a:srcRect t="6221" b="556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75D539B3-6996-4082-90CC-18DE8A21E55D}"/>
              </a:ext>
            </a:extLst>
          </p:cNvPr>
          <p:cNvSpPr txBox="1"/>
          <p:nvPr/>
        </p:nvSpPr>
        <p:spPr>
          <a:xfrm>
            <a:off x="8095376" y="6611779"/>
            <a:ext cx="3640822" cy="246221"/>
          </a:xfrm>
          <a:prstGeom prst="rect">
            <a:avLst/>
          </a:prstGeom>
          <a:noFill/>
        </p:spPr>
        <p:txBody>
          <a:bodyPr wrap="square" rtlCol="0">
            <a:spAutoFit/>
          </a:bodyPr>
          <a:lstStyle/>
          <a:p>
            <a:r>
              <a:rPr lang="en-US" sz="1000" b="1" dirty="0">
                <a:solidFill>
                  <a:srgbClr val="0000CC"/>
                </a:solidFill>
                <a:hlinkClick r:id="rId3">
                  <a:extLst>
                    <a:ext uri="{A12FA001-AC4F-418D-AE19-62706E023703}">
                      <ahyp:hlinkClr xmlns:ahyp="http://schemas.microsoft.com/office/drawing/2018/hyperlinkcolor" val="tx"/>
                    </a:ext>
                  </a:extLst>
                </a:hlinkClick>
              </a:rPr>
              <a:t>https://developer.qualcomm.com/sites/default/files/docs/snpe/</a:t>
            </a:r>
            <a:endParaRPr lang="en-US" sz="1000" b="1" dirty="0">
              <a:solidFill>
                <a:srgbClr val="0000CC"/>
              </a:solidFill>
            </a:endParaRPr>
          </a:p>
        </p:txBody>
      </p:sp>
    </p:spTree>
    <p:extLst>
      <p:ext uri="{BB962C8B-B14F-4D97-AF65-F5344CB8AC3E}">
        <p14:creationId xmlns:p14="http://schemas.microsoft.com/office/powerpoint/2010/main" val="3816662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B65B0-FBC9-4A52-8068-9BEB6E14326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Metrics Summary</a:t>
            </a:r>
          </a:p>
        </p:txBody>
      </p:sp>
      <p:pic>
        <p:nvPicPr>
          <p:cNvPr id="4" name="Picture 3">
            <a:extLst>
              <a:ext uri="{FF2B5EF4-FFF2-40B4-BE49-F238E27FC236}">
                <a16:creationId xmlns:a16="http://schemas.microsoft.com/office/drawing/2014/main" id="{DD6BC63F-9D46-4FBC-AD20-02DB047648AD}"/>
              </a:ext>
            </a:extLst>
          </p:cNvPr>
          <p:cNvPicPr>
            <a:picLocks noChangeAspect="1"/>
          </p:cNvPicPr>
          <p:nvPr/>
        </p:nvPicPr>
        <p:blipFill>
          <a:blip r:embed="rId2"/>
          <a:stretch>
            <a:fillRect/>
          </a:stretch>
        </p:blipFill>
        <p:spPr>
          <a:xfrm>
            <a:off x="565365" y="1966293"/>
            <a:ext cx="11061268" cy="4452160"/>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A97CA3A4-92E3-4BC5-AA27-4D826A3201BF}"/>
              </a:ext>
            </a:extLst>
          </p:cNvPr>
          <p:cNvSpPr txBox="1"/>
          <p:nvPr/>
        </p:nvSpPr>
        <p:spPr>
          <a:xfrm>
            <a:off x="565365" y="1941103"/>
            <a:ext cx="5894158" cy="307777"/>
          </a:xfrm>
          <a:prstGeom prst="rect">
            <a:avLst/>
          </a:prstGeom>
          <a:noFill/>
        </p:spPr>
        <p:txBody>
          <a:bodyPr wrap="square" rtlCol="0">
            <a:spAutoFit/>
          </a:bodyPr>
          <a:lstStyle/>
          <a:p>
            <a:r>
              <a:rPr lang="en-US" sz="1400" b="1" dirty="0"/>
              <a:t>Device Metrics</a:t>
            </a:r>
          </a:p>
        </p:txBody>
      </p:sp>
      <p:sp>
        <p:nvSpPr>
          <p:cNvPr id="10" name="TextBox 9">
            <a:extLst>
              <a:ext uri="{FF2B5EF4-FFF2-40B4-BE49-F238E27FC236}">
                <a16:creationId xmlns:a16="http://schemas.microsoft.com/office/drawing/2014/main" id="{50A6A72E-1117-4E5E-B47C-8A49825DC253}"/>
              </a:ext>
            </a:extLst>
          </p:cNvPr>
          <p:cNvSpPr txBox="1"/>
          <p:nvPr/>
        </p:nvSpPr>
        <p:spPr>
          <a:xfrm>
            <a:off x="9867146" y="6554874"/>
            <a:ext cx="1082047" cy="215444"/>
          </a:xfrm>
          <a:prstGeom prst="rect">
            <a:avLst/>
          </a:prstGeom>
          <a:noFill/>
        </p:spPr>
        <p:txBody>
          <a:bodyPr wrap="square" rtlCol="0">
            <a:spAutoFit/>
          </a:bodyPr>
          <a:lstStyle/>
          <a:p>
            <a:r>
              <a:rPr lang="en-US" sz="800" dirty="0"/>
              <a:t>Source : </a:t>
            </a:r>
            <a:r>
              <a:rPr lang="en-US" sz="800" dirty="0">
                <a:hlinkClick r:id="rId3"/>
              </a:rPr>
              <a:t>link</a:t>
            </a:r>
            <a:endParaRPr lang="en-US" sz="800" dirty="0"/>
          </a:p>
        </p:txBody>
      </p:sp>
    </p:spTree>
    <p:extLst>
      <p:ext uri="{BB962C8B-B14F-4D97-AF65-F5344CB8AC3E}">
        <p14:creationId xmlns:p14="http://schemas.microsoft.com/office/powerpoint/2010/main" val="2243201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9"/>
            <a:ext cx="534572" cy="31124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a:t>
            </a:r>
            <a:r>
              <a:rPr lang="en-US" sz="1800" dirty="0">
                <a:solidFill>
                  <a:srgbClr val="00B050"/>
                </a:solidFill>
              </a:rPr>
              <a:t> </a:t>
            </a:r>
            <a:r>
              <a:rPr lang="en-US" sz="1800" dirty="0">
                <a:solidFill>
                  <a:srgbClr val="00B050"/>
                </a:solidFill>
                <a:latin typeface="+mn-lt"/>
              </a:rPr>
              <a:t>accelerators</a:t>
            </a:r>
            <a:r>
              <a:rPr lang="en-US" sz="1800" dirty="0">
                <a:solidFill>
                  <a:srgbClr val="00B050"/>
                </a:solidFill>
              </a:rPr>
              <a:t> </a:t>
            </a:r>
            <a:r>
              <a:rPr lang="en-US" sz="1800" dirty="0">
                <a:solidFill>
                  <a:srgbClr val="00B050"/>
                </a:solidFill>
                <a:latin typeface="+mn-lt"/>
              </a:rPr>
              <a:t>and</a:t>
            </a:r>
            <a:r>
              <a:rPr lang="en-US" sz="1800" dirty="0">
                <a:solidFill>
                  <a:srgbClr val="00B050"/>
                </a:solidFill>
              </a:rPr>
              <a:t> </a:t>
            </a:r>
            <a:r>
              <a:rPr lang="en-US" sz="1800" dirty="0">
                <a:solidFill>
                  <a:srgbClr val="00B050"/>
                </a:solidFill>
                <a:latin typeface="+mn-lt"/>
              </a:rPr>
              <a:t>Mobile</a:t>
            </a:r>
            <a:r>
              <a:rPr lang="en-US" sz="1800" dirty="0">
                <a:solidFill>
                  <a:srgbClr val="00B050"/>
                </a:solidFill>
              </a:rPr>
              <a:t> </a:t>
            </a:r>
            <a:r>
              <a:rPr lang="en-US" sz="1800" dirty="0">
                <a:solidFill>
                  <a:srgbClr val="00B050"/>
                </a:solidFill>
                <a:latin typeface="+mn-lt"/>
              </a:rPr>
              <a:t>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a:t>
            </a:r>
            <a:r>
              <a:rPr lang="en-US" sz="1800" dirty="0">
                <a:solidFill>
                  <a:srgbClr val="00B050"/>
                </a:solidFill>
              </a:rPr>
              <a:t> </a:t>
            </a:r>
            <a:r>
              <a:rPr lang="en-US" sz="1800" dirty="0">
                <a:solidFill>
                  <a:srgbClr val="00B050"/>
                </a:solidFill>
                <a:latin typeface="+mn-lt"/>
              </a:rPr>
              <a:t>ML</a:t>
            </a:r>
            <a:r>
              <a:rPr lang="en-US" sz="1800" dirty="0">
                <a:solidFill>
                  <a:srgbClr val="00B050"/>
                </a:solidFill>
              </a:rPr>
              <a:t> </a:t>
            </a:r>
            <a:r>
              <a:rPr lang="en-US" sz="1800" dirty="0">
                <a:solidFill>
                  <a:srgbClr val="00B050"/>
                </a:solidFill>
                <a:latin typeface="+mn-lt"/>
              </a:rPr>
              <a:t>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27679" y="270249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104455" y="270249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rPr>
              <a:t>Qualcomm® Neural Processing SDK</a:t>
            </a:r>
          </a:p>
        </p:txBody>
      </p:sp>
      <p:sp>
        <p:nvSpPr>
          <p:cNvPr id="14" name="TextBox 13">
            <a:extLst>
              <a:ext uri="{FF2B5EF4-FFF2-40B4-BE49-F238E27FC236}">
                <a16:creationId xmlns:a16="http://schemas.microsoft.com/office/drawing/2014/main" id="{A655299B-8767-44F6-B289-CAFEEB6E34C1}"/>
              </a:ext>
            </a:extLst>
          </p:cNvPr>
          <p:cNvSpPr txBox="1"/>
          <p:nvPr/>
        </p:nvSpPr>
        <p:spPr>
          <a:xfrm>
            <a:off x="3569883" y="3336733"/>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5</a:t>
            </a:r>
          </a:p>
        </p:txBody>
      </p:sp>
      <p:sp>
        <p:nvSpPr>
          <p:cNvPr id="15" name="TextBox 14">
            <a:extLst>
              <a:ext uri="{FF2B5EF4-FFF2-40B4-BE49-F238E27FC236}">
                <a16:creationId xmlns:a16="http://schemas.microsoft.com/office/drawing/2014/main" id="{3C0BF29C-1293-4822-96C7-4E3DBF87522D}"/>
              </a:ext>
            </a:extLst>
          </p:cNvPr>
          <p:cNvSpPr txBox="1"/>
          <p:nvPr/>
        </p:nvSpPr>
        <p:spPr>
          <a:xfrm>
            <a:off x="4104455" y="3336733"/>
            <a:ext cx="5331656" cy="369332"/>
          </a:xfrm>
          <a:prstGeom prst="rect">
            <a:avLst/>
          </a:prstGeom>
          <a:noFill/>
        </p:spPr>
        <p:txBody>
          <a:bodyPr wrap="square" rtlCol="0">
            <a:spAutoFit/>
          </a:bodyPr>
          <a:lstStyle/>
          <a:p>
            <a:r>
              <a:rPr lang="en-US" sz="1800" dirty="0"/>
              <a:t>Android NNAPI</a:t>
            </a:r>
          </a:p>
        </p:txBody>
      </p:sp>
    </p:spTree>
    <p:extLst>
      <p:ext uri="{BB962C8B-B14F-4D97-AF65-F5344CB8AC3E}">
        <p14:creationId xmlns:p14="http://schemas.microsoft.com/office/powerpoint/2010/main" val="3209223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D4AF0-292D-4B99-850E-72A720E24CC4}"/>
              </a:ext>
            </a:extLst>
          </p:cNvPr>
          <p:cNvSpPr>
            <a:spLocks noGrp="1"/>
          </p:cNvSpPr>
          <p:nvPr>
            <p:ph type="title"/>
          </p:nvPr>
        </p:nvSpPr>
        <p:spPr>
          <a:xfrm>
            <a:off x="1043631" y="873940"/>
            <a:ext cx="5052369" cy="1035781"/>
          </a:xfrm>
        </p:spPr>
        <p:txBody>
          <a:bodyPr anchor="ctr">
            <a:normAutofit/>
          </a:bodyPr>
          <a:lstStyle/>
          <a:p>
            <a:r>
              <a:rPr lang="en-US" sz="3600" dirty="0"/>
              <a:t>Android NNAPI</a:t>
            </a:r>
          </a:p>
        </p:txBody>
      </p:sp>
      <p:sp>
        <p:nvSpPr>
          <p:cNvPr id="3" name="Content Placeholder 2">
            <a:extLst>
              <a:ext uri="{FF2B5EF4-FFF2-40B4-BE49-F238E27FC236}">
                <a16:creationId xmlns:a16="http://schemas.microsoft.com/office/drawing/2014/main" id="{6A1B1002-8668-405D-A0A6-B9ABDC359C72}"/>
              </a:ext>
            </a:extLst>
          </p:cNvPr>
          <p:cNvSpPr>
            <a:spLocks noGrp="1"/>
          </p:cNvSpPr>
          <p:nvPr>
            <p:ph idx="1"/>
          </p:nvPr>
        </p:nvSpPr>
        <p:spPr>
          <a:xfrm>
            <a:off x="1045029" y="2524721"/>
            <a:ext cx="4991629" cy="3677123"/>
          </a:xfrm>
        </p:spPr>
        <p:txBody>
          <a:bodyPr anchor="ctr">
            <a:normAutofit/>
          </a:bodyPr>
          <a:lstStyle/>
          <a:p>
            <a:r>
              <a:rPr lang="en-US" sz="1500"/>
              <a:t>The Android Neural Networks API (NNAPI) is an Android C API designed for running computationally intensive operations for machine learning on Android devices</a:t>
            </a:r>
          </a:p>
          <a:p>
            <a:r>
              <a:rPr lang="en-US" sz="1500"/>
              <a:t>Neural Networks API programming model has four main abstractions</a:t>
            </a:r>
          </a:p>
          <a:p>
            <a:pPr lvl="1"/>
            <a:r>
              <a:rPr lang="en-US" sz="1500" b="1"/>
              <a:t>Model</a:t>
            </a:r>
            <a:r>
              <a:rPr lang="en-US" sz="1500"/>
              <a:t> – computational DAG of Ops</a:t>
            </a:r>
          </a:p>
          <a:p>
            <a:pPr lvl="1"/>
            <a:r>
              <a:rPr lang="en-US" sz="1500" b="1"/>
              <a:t>Compilation</a:t>
            </a:r>
            <a:r>
              <a:rPr lang="en-US" sz="1500"/>
              <a:t> – compiling NNAPI model to low level code</a:t>
            </a:r>
          </a:p>
          <a:p>
            <a:pPr lvl="1"/>
            <a:r>
              <a:rPr lang="en-US" sz="1500" b="1"/>
              <a:t>Memory</a:t>
            </a:r>
            <a:r>
              <a:rPr lang="en-US" sz="1500"/>
              <a:t> - shared memory, memory mapped files, memory buffers</a:t>
            </a:r>
          </a:p>
          <a:p>
            <a:pPr lvl="1"/>
            <a:r>
              <a:rPr lang="en-US" sz="1500" b="1"/>
              <a:t>Execution</a:t>
            </a:r>
            <a:r>
              <a:rPr lang="en-US" sz="1500"/>
              <a:t> -  applying an NNAPI model to a set of inputs and to gather the results and measure performance</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428C39-D9C0-4B36-BB96-BD5950D98E4E}"/>
              </a:ext>
            </a:extLst>
          </p:cNvPr>
          <p:cNvSpPr txBox="1"/>
          <p:nvPr/>
        </p:nvSpPr>
        <p:spPr>
          <a:xfrm>
            <a:off x="7968342" y="5966168"/>
            <a:ext cx="2173948" cy="253916"/>
          </a:xfrm>
          <a:prstGeom prst="rect">
            <a:avLst/>
          </a:prstGeom>
          <a:noFill/>
        </p:spPr>
        <p:txBody>
          <a:bodyPr wrap="square" rtlCol="0">
            <a:spAutoFit/>
          </a:bodyPr>
          <a:lstStyle/>
          <a:p>
            <a:pPr>
              <a:spcAft>
                <a:spcPts val="600"/>
              </a:spcAft>
            </a:pPr>
            <a:r>
              <a:rPr lang="en-US" sz="1050" dirty="0"/>
              <a:t>High level Architecture for NN API</a:t>
            </a:r>
          </a:p>
        </p:txBody>
      </p:sp>
      <p:sp>
        <p:nvSpPr>
          <p:cNvPr id="5" name="Rectangle: Rounded Corners 4">
            <a:extLst>
              <a:ext uri="{FF2B5EF4-FFF2-40B4-BE49-F238E27FC236}">
                <a16:creationId xmlns:a16="http://schemas.microsoft.com/office/drawing/2014/main" id="{120EEF29-22CC-4791-9010-F33244EAEDB1}"/>
              </a:ext>
            </a:extLst>
          </p:cNvPr>
          <p:cNvSpPr/>
          <p:nvPr/>
        </p:nvSpPr>
        <p:spPr>
          <a:xfrm>
            <a:off x="8078248" y="744845"/>
            <a:ext cx="1912775" cy="4303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Application</a:t>
            </a:r>
          </a:p>
        </p:txBody>
      </p:sp>
      <p:sp>
        <p:nvSpPr>
          <p:cNvPr id="9" name="Arrow: Down 8">
            <a:extLst>
              <a:ext uri="{FF2B5EF4-FFF2-40B4-BE49-F238E27FC236}">
                <a16:creationId xmlns:a16="http://schemas.microsoft.com/office/drawing/2014/main" id="{D89A5BD5-3B03-4C77-98C1-476908BC48D4}"/>
              </a:ext>
            </a:extLst>
          </p:cNvPr>
          <p:cNvSpPr/>
          <p:nvPr/>
        </p:nvSpPr>
        <p:spPr>
          <a:xfrm>
            <a:off x="8881885" y="1187333"/>
            <a:ext cx="305499" cy="520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23951EF-1570-4A0B-BC49-5A4611B5B1F2}"/>
              </a:ext>
            </a:extLst>
          </p:cNvPr>
          <p:cNvSpPr/>
          <p:nvPr/>
        </p:nvSpPr>
        <p:spPr>
          <a:xfrm>
            <a:off x="7592037" y="1736309"/>
            <a:ext cx="2936146" cy="3514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Machine learning framework</a:t>
            </a:r>
          </a:p>
        </p:txBody>
      </p:sp>
      <p:sp>
        <p:nvSpPr>
          <p:cNvPr id="20" name="Arrow: Down 19">
            <a:extLst>
              <a:ext uri="{FF2B5EF4-FFF2-40B4-BE49-F238E27FC236}">
                <a16:creationId xmlns:a16="http://schemas.microsoft.com/office/drawing/2014/main" id="{A3CB35E5-5B24-4005-B73F-725CB0405952}"/>
              </a:ext>
            </a:extLst>
          </p:cNvPr>
          <p:cNvSpPr/>
          <p:nvPr/>
        </p:nvSpPr>
        <p:spPr>
          <a:xfrm>
            <a:off x="8881884" y="2087741"/>
            <a:ext cx="305499" cy="520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FACF0A6-E93F-468F-B392-48DBF596D8EF}"/>
              </a:ext>
            </a:extLst>
          </p:cNvPr>
          <p:cNvSpPr/>
          <p:nvPr/>
        </p:nvSpPr>
        <p:spPr>
          <a:xfrm>
            <a:off x="7357776" y="2648814"/>
            <a:ext cx="3547912" cy="780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Android Neural Networks Runtime</a:t>
            </a:r>
          </a:p>
          <a:p>
            <a:pPr algn="ctr"/>
            <a:endParaRPr lang="en-US" dirty="0"/>
          </a:p>
        </p:txBody>
      </p:sp>
      <p:sp>
        <p:nvSpPr>
          <p:cNvPr id="13" name="Rectangle: Rounded Corners 12">
            <a:extLst>
              <a:ext uri="{FF2B5EF4-FFF2-40B4-BE49-F238E27FC236}">
                <a16:creationId xmlns:a16="http://schemas.microsoft.com/office/drawing/2014/main" id="{4074CD8E-0CC1-4C84-B6D0-F56F585FFF4E}"/>
              </a:ext>
            </a:extLst>
          </p:cNvPr>
          <p:cNvSpPr/>
          <p:nvPr/>
        </p:nvSpPr>
        <p:spPr>
          <a:xfrm>
            <a:off x="7592037" y="3077568"/>
            <a:ext cx="3078759" cy="2539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Hardware Accelerators</a:t>
            </a:r>
          </a:p>
        </p:txBody>
      </p:sp>
      <p:sp>
        <p:nvSpPr>
          <p:cNvPr id="22" name="Arrow: Down 21">
            <a:extLst>
              <a:ext uri="{FF2B5EF4-FFF2-40B4-BE49-F238E27FC236}">
                <a16:creationId xmlns:a16="http://schemas.microsoft.com/office/drawing/2014/main" id="{27F15337-F755-42EB-A5F7-E16A3E5703FE}"/>
              </a:ext>
            </a:extLst>
          </p:cNvPr>
          <p:cNvSpPr/>
          <p:nvPr/>
        </p:nvSpPr>
        <p:spPr>
          <a:xfrm>
            <a:off x="8881884" y="3441097"/>
            <a:ext cx="305499" cy="520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92DFCDB-EDE7-4E7F-B6CA-8CB569D2584F}"/>
              </a:ext>
            </a:extLst>
          </p:cNvPr>
          <p:cNvSpPr/>
          <p:nvPr/>
        </p:nvSpPr>
        <p:spPr>
          <a:xfrm>
            <a:off x="7424257" y="3961215"/>
            <a:ext cx="3380763" cy="4262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Vendor NN Driver</a:t>
            </a:r>
          </a:p>
        </p:txBody>
      </p:sp>
      <p:sp>
        <p:nvSpPr>
          <p:cNvPr id="25" name="Arrow: Down 24">
            <a:extLst>
              <a:ext uri="{FF2B5EF4-FFF2-40B4-BE49-F238E27FC236}">
                <a16:creationId xmlns:a16="http://schemas.microsoft.com/office/drawing/2014/main" id="{AAF51714-705D-4C98-86B4-3805573390DA}"/>
              </a:ext>
            </a:extLst>
          </p:cNvPr>
          <p:cNvSpPr/>
          <p:nvPr/>
        </p:nvSpPr>
        <p:spPr>
          <a:xfrm>
            <a:off x="8869300" y="4399539"/>
            <a:ext cx="305499" cy="520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B2006B-FD09-4C85-99F3-5103689D0DED}"/>
              </a:ext>
            </a:extLst>
          </p:cNvPr>
          <p:cNvSpPr/>
          <p:nvPr/>
        </p:nvSpPr>
        <p:spPr>
          <a:xfrm>
            <a:off x="7424257" y="4919657"/>
            <a:ext cx="3380763" cy="6202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GPU | DSP | Specialized Processor | CPU Fallback</a:t>
            </a:r>
          </a:p>
        </p:txBody>
      </p:sp>
      <p:cxnSp>
        <p:nvCxnSpPr>
          <p:cNvPr id="28" name="Straight Connector 27">
            <a:extLst>
              <a:ext uri="{FF2B5EF4-FFF2-40B4-BE49-F238E27FC236}">
                <a16:creationId xmlns:a16="http://schemas.microsoft.com/office/drawing/2014/main" id="{143EBB8B-624F-498E-BF12-4789A65BC388}"/>
              </a:ext>
            </a:extLst>
          </p:cNvPr>
          <p:cNvCxnSpPr>
            <a:cxnSpLocks/>
          </p:cNvCxnSpPr>
          <p:nvPr/>
        </p:nvCxnSpPr>
        <p:spPr>
          <a:xfrm>
            <a:off x="7080308" y="2315361"/>
            <a:ext cx="4273492"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E498148-0367-47BC-AA0E-D0950E2A255D}"/>
              </a:ext>
            </a:extLst>
          </p:cNvPr>
          <p:cNvCxnSpPr>
            <a:cxnSpLocks/>
          </p:cNvCxnSpPr>
          <p:nvPr/>
        </p:nvCxnSpPr>
        <p:spPr>
          <a:xfrm>
            <a:off x="7080308" y="3658998"/>
            <a:ext cx="4273492" cy="0"/>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0C4746C-20DD-401D-990E-FC7C6DE54C3E}"/>
              </a:ext>
            </a:extLst>
          </p:cNvPr>
          <p:cNvSpPr txBox="1"/>
          <p:nvPr/>
        </p:nvSpPr>
        <p:spPr>
          <a:xfrm>
            <a:off x="9742901" y="2029015"/>
            <a:ext cx="1694576" cy="369332"/>
          </a:xfrm>
          <a:prstGeom prst="rect">
            <a:avLst/>
          </a:prstGeom>
          <a:noFill/>
        </p:spPr>
        <p:txBody>
          <a:bodyPr wrap="square" rtlCol="0">
            <a:spAutoFit/>
          </a:bodyPr>
          <a:lstStyle/>
          <a:p>
            <a:r>
              <a:rPr lang="en-US" dirty="0"/>
              <a:t>Android NN API</a:t>
            </a:r>
          </a:p>
        </p:txBody>
      </p:sp>
      <p:sp>
        <p:nvSpPr>
          <p:cNvPr id="33" name="TextBox 32">
            <a:extLst>
              <a:ext uri="{FF2B5EF4-FFF2-40B4-BE49-F238E27FC236}">
                <a16:creationId xmlns:a16="http://schemas.microsoft.com/office/drawing/2014/main" id="{081E87D0-8206-4358-B75A-AF2509E339F1}"/>
              </a:ext>
            </a:extLst>
          </p:cNvPr>
          <p:cNvSpPr txBox="1"/>
          <p:nvPr/>
        </p:nvSpPr>
        <p:spPr>
          <a:xfrm>
            <a:off x="9705150" y="3356852"/>
            <a:ext cx="1770077" cy="369332"/>
          </a:xfrm>
          <a:prstGeom prst="rect">
            <a:avLst/>
          </a:prstGeom>
          <a:noFill/>
        </p:spPr>
        <p:txBody>
          <a:bodyPr wrap="square" rtlCol="0">
            <a:spAutoFit/>
          </a:bodyPr>
          <a:lstStyle/>
          <a:p>
            <a:r>
              <a:rPr lang="en-US" dirty="0"/>
              <a:t>Android NN HAL</a:t>
            </a:r>
          </a:p>
        </p:txBody>
      </p:sp>
    </p:spTree>
    <p:extLst>
      <p:ext uri="{BB962C8B-B14F-4D97-AF65-F5344CB8AC3E}">
        <p14:creationId xmlns:p14="http://schemas.microsoft.com/office/powerpoint/2010/main" val="416098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BE32-3896-41BF-A867-79CB462BA6E9}"/>
              </a:ext>
            </a:extLst>
          </p:cNvPr>
          <p:cNvSpPr>
            <a:spLocks noGrp="1"/>
          </p:cNvSpPr>
          <p:nvPr>
            <p:ph type="title"/>
          </p:nvPr>
        </p:nvSpPr>
        <p:spPr>
          <a:xfrm>
            <a:off x="838200" y="9646"/>
            <a:ext cx="10515600" cy="1325563"/>
          </a:xfrm>
        </p:spPr>
        <p:txBody>
          <a:bodyPr/>
          <a:lstStyle/>
          <a:p>
            <a:r>
              <a:rPr lang="en-US" dirty="0"/>
              <a:t>NN API Workflow</a:t>
            </a:r>
          </a:p>
        </p:txBody>
      </p:sp>
      <p:sp>
        <p:nvSpPr>
          <p:cNvPr id="3" name="Content Placeholder 2">
            <a:extLst>
              <a:ext uri="{FF2B5EF4-FFF2-40B4-BE49-F238E27FC236}">
                <a16:creationId xmlns:a16="http://schemas.microsoft.com/office/drawing/2014/main" id="{A9030AE7-E39C-468C-A03C-F57A28C73785}"/>
              </a:ext>
            </a:extLst>
          </p:cNvPr>
          <p:cNvSpPr>
            <a:spLocks noGrp="1"/>
          </p:cNvSpPr>
          <p:nvPr>
            <p:ph sz="half" idx="4294967295"/>
          </p:nvPr>
        </p:nvSpPr>
        <p:spPr>
          <a:xfrm>
            <a:off x="0" y="1825625"/>
            <a:ext cx="5181600" cy="4351338"/>
          </a:xfrm>
        </p:spPr>
        <p:txBody>
          <a:bodyPr/>
          <a:lstStyle/>
          <a:p>
            <a:pPr marL="0" indent="0">
              <a:buNone/>
            </a:pPr>
            <a:r>
              <a:rPr lang="en-US" dirty="0"/>
              <a:t> </a:t>
            </a:r>
          </a:p>
        </p:txBody>
      </p:sp>
      <p:sp>
        <p:nvSpPr>
          <p:cNvPr id="6" name="Rectangle: Rounded Corners 5">
            <a:extLst>
              <a:ext uri="{FF2B5EF4-FFF2-40B4-BE49-F238E27FC236}">
                <a16:creationId xmlns:a16="http://schemas.microsoft.com/office/drawing/2014/main" id="{E7D85509-5B14-4006-8C5B-B31FAC0DB9FC}"/>
              </a:ext>
            </a:extLst>
          </p:cNvPr>
          <p:cNvSpPr/>
          <p:nvPr/>
        </p:nvSpPr>
        <p:spPr>
          <a:xfrm>
            <a:off x="1040235" y="1981814"/>
            <a:ext cx="1208016" cy="599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cxnSp>
        <p:nvCxnSpPr>
          <p:cNvPr id="8" name="Straight Arrow Connector 7">
            <a:extLst>
              <a:ext uri="{FF2B5EF4-FFF2-40B4-BE49-F238E27FC236}">
                <a16:creationId xmlns:a16="http://schemas.microsoft.com/office/drawing/2014/main" id="{AF61E982-FBF6-46AA-8671-83F24403E4C6}"/>
              </a:ext>
            </a:extLst>
          </p:cNvPr>
          <p:cNvCxnSpPr/>
          <p:nvPr/>
        </p:nvCxnSpPr>
        <p:spPr>
          <a:xfrm>
            <a:off x="2248251" y="2281805"/>
            <a:ext cx="570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74EF94E6-2BA7-423D-8D69-9F3F4481C44F}"/>
              </a:ext>
            </a:extLst>
          </p:cNvPr>
          <p:cNvSpPr/>
          <p:nvPr/>
        </p:nvSpPr>
        <p:spPr>
          <a:xfrm>
            <a:off x="2824991" y="1981814"/>
            <a:ext cx="1277225" cy="5999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Tensorflow</a:t>
            </a:r>
            <a:endParaRPr lang="en-US" dirty="0"/>
          </a:p>
        </p:txBody>
      </p:sp>
      <p:cxnSp>
        <p:nvCxnSpPr>
          <p:cNvPr id="10" name="Straight Arrow Connector 9">
            <a:extLst>
              <a:ext uri="{FF2B5EF4-FFF2-40B4-BE49-F238E27FC236}">
                <a16:creationId xmlns:a16="http://schemas.microsoft.com/office/drawing/2014/main" id="{8C35309D-C967-47D1-B50B-1CB279D2440F}"/>
              </a:ext>
            </a:extLst>
          </p:cNvPr>
          <p:cNvCxnSpPr/>
          <p:nvPr/>
        </p:nvCxnSpPr>
        <p:spPr>
          <a:xfrm>
            <a:off x="4102216" y="2281805"/>
            <a:ext cx="570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35C844C7-A589-460A-A4E9-9297275DD9FF}"/>
              </a:ext>
            </a:extLst>
          </p:cNvPr>
          <p:cNvSpPr/>
          <p:nvPr/>
        </p:nvSpPr>
        <p:spPr>
          <a:xfrm>
            <a:off x="4672667" y="1981814"/>
            <a:ext cx="1277225" cy="5999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Tensorflow</a:t>
            </a:r>
            <a:endParaRPr lang="en-US" dirty="0"/>
          </a:p>
          <a:p>
            <a:pPr algn="ctr"/>
            <a:r>
              <a:rPr lang="en-US" dirty="0"/>
              <a:t>Lite model</a:t>
            </a:r>
          </a:p>
        </p:txBody>
      </p:sp>
      <p:cxnSp>
        <p:nvCxnSpPr>
          <p:cNvPr id="13" name="Straight Arrow Connector 12">
            <a:extLst>
              <a:ext uri="{FF2B5EF4-FFF2-40B4-BE49-F238E27FC236}">
                <a16:creationId xmlns:a16="http://schemas.microsoft.com/office/drawing/2014/main" id="{D6185D27-AB5D-47BF-A534-4A1650E3EF35}"/>
              </a:ext>
            </a:extLst>
          </p:cNvPr>
          <p:cNvCxnSpPr>
            <a:stCxn id="11" idx="2"/>
          </p:cNvCxnSpPr>
          <p:nvPr/>
        </p:nvCxnSpPr>
        <p:spPr>
          <a:xfrm flipH="1">
            <a:off x="5311279" y="2581797"/>
            <a:ext cx="1" cy="337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B31715DB-14B1-4E87-B5B4-2E258535B59B}"/>
              </a:ext>
            </a:extLst>
          </p:cNvPr>
          <p:cNvSpPr/>
          <p:nvPr/>
        </p:nvSpPr>
        <p:spPr>
          <a:xfrm>
            <a:off x="4177719" y="2919369"/>
            <a:ext cx="1842074" cy="108217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ANN offline tool </a:t>
            </a:r>
          </a:p>
          <a:p>
            <a:pPr algn="ctr"/>
            <a:r>
              <a:rPr lang="en-US" dirty="0"/>
              <a:t>(to make NNAPI/NNHAL calls)</a:t>
            </a:r>
          </a:p>
        </p:txBody>
      </p:sp>
      <p:cxnSp>
        <p:nvCxnSpPr>
          <p:cNvPr id="16" name="Straight Arrow Connector 15">
            <a:extLst>
              <a:ext uri="{FF2B5EF4-FFF2-40B4-BE49-F238E27FC236}">
                <a16:creationId xmlns:a16="http://schemas.microsoft.com/office/drawing/2014/main" id="{13732D2F-E875-4414-8FC5-A08868E331A9}"/>
              </a:ext>
            </a:extLst>
          </p:cNvPr>
          <p:cNvCxnSpPr>
            <a:cxnSpLocks/>
          </p:cNvCxnSpPr>
          <p:nvPr/>
        </p:nvCxnSpPr>
        <p:spPr>
          <a:xfrm flipH="1">
            <a:off x="3682766" y="3460458"/>
            <a:ext cx="4949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96DC59B7-850E-4B36-B055-59D5E41F3AC0}"/>
              </a:ext>
            </a:extLst>
          </p:cNvPr>
          <p:cNvSpPr/>
          <p:nvPr/>
        </p:nvSpPr>
        <p:spPr>
          <a:xfrm>
            <a:off x="2055301" y="3153368"/>
            <a:ext cx="1627465" cy="5999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NNAPI/NNHAL model</a:t>
            </a:r>
          </a:p>
        </p:txBody>
      </p:sp>
      <p:cxnSp>
        <p:nvCxnSpPr>
          <p:cNvPr id="21" name="Straight Arrow Connector 20">
            <a:extLst>
              <a:ext uri="{FF2B5EF4-FFF2-40B4-BE49-F238E27FC236}">
                <a16:creationId xmlns:a16="http://schemas.microsoft.com/office/drawing/2014/main" id="{0519CF97-367C-4CBF-A0B4-CBE506A2C6BD}"/>
              </a:ext>
            </a:extLst>
          </p:cNvPr>
          <p:cNvCxnSpPr>
            <a:cxnSpLocks/>
          </p:cNvCxnSpPr>
          <p:nvPr/>
        </p:nvCxnSpPr>
        <p:spPr>
          <a:xfrm flipH="1">
            <a:off x="1627461" y="3460458"/>
            <a:ext cx="427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66869F57-AC04-4A89-8B6F-67C8CF2FAC1B}"/>
              </a:ext>
            </a:extLst>
          </p:cNvPr>
          <p:cNvSpPr/>
          <p:nvPr/>
        </p:nvSpPr>
        <p:spPr>
          <a:xfrm>
            <a:off x="414903" y="2941343"/>
            <a:ext cx="1208016" cy="10821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Module shipped in vendor partition</a:t>
            </a:r>
          </a:p>
        </p:txBody>
      </p:sp>
      <p:sp>
        <p:nvSpPr>
          <p:cNvPr id="25" name="Rectangle 24">
            <a:extLst>
              <a:ext uri="{FF2B5EF4-FFF2-40B4-BE49-F238E27FC236}">
                <a16:creationId xmlns:a16="http://schemas.microsoft.com/office/drawing/2014/main" id="{B151030E-4336-4CF9-9652-85BE71608EFE}"/>
              </a:ext>
            </a:extLst>
          </p:cNvPr>
          <p:cNvSpPr/>
          <p:nvPr/>
        </p:nvSpPr>
        <p:spPr>
          <a:xfrm>
            <a:off x="318782" y="1690688"/>
            <a:ext cx="5853418" cy="2671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E16A74-6B80-45D0-AE29-5E1575472004}"/>
              </a:ext>
            </a:extLst>
          </p:cNvPr>
          <p:cNvSpPr txBox="1"/>
          <p:nvPr/>
        </p:nvSpPr>
        <p:spPr>
          <a:xfrm>
            <a:off x="4404579" y="4080489"/>
            <a:ext cx="2194413" cy="369332"/>
          </a:xfrm>
          <a:prstGeom prst="rect">
            <a:avLst/>
          </a:prstGeom>
          <a:noFill/>
        </p:spPr>
        <p:txBody>
          <a:bodyPr wrap="square" rtlCol="0">
            <a:spAutoFit/>
          </a:bodyPr>
          <a:lstStyle/>
          <a:p>
            <a:r>
              <a:rPr lang="en-US" dirty="0"/>
              <a:t>Offline Workflow</a:t>
            </a:r>
          </a:p>
        </p:txBody>
      </p:sp>
      <p:sp>
        <p:nvSpPr>
          <p:cNvPr id="27" name="TextBox 26">
            <a:extLst>
              <a:ext uri="{FF2B5EF4-FFF2-40B4-BE49-F238E27FC236}">
                <a16:creationId xmlns:a16="http://schemas.microsoft.com/office/drawing/2014/main" id="{AF1258E6-D020-413E-BBC3-76EA03616EB0}"/>
              </a:ext>
            </a:extLst>
          </p:cNvPr>
          <p:cNvSpPr txBox="1"/>
          <p:nvPr/>
        </p:nvSpPr>
        <p:spPr>
          <a:xfrm>
            <a:off x="1656207" y="2892203"/>
            <a:ext cx="461665" cy="1272935"/>
          </a:xfrm>
          <a:prstGeom prst="rect">
            <a:avLst/>
          </a:prstGeom>
          <a:noFill/>
        </p:spPr>
        <p:txBody>
          <a:bodyPr vert="vert" wrap="square" rtlCol="0">
            <a:spAutoFit/>
          </a:bodyPr>
          <a:lstStyle/>
          <a:p>
            <a:r>
              <a:rPr lang="en-US" dirty="0"/>
              <a:t>Compilation</a:t>
            </a:r>
          </a:p>
        </p:txBody>
      </p:sp>
      <p:sp>
        <p:nvSpPr>
          <p:cNvPr id="30" name="Rectangle: Rounded Corners 29">
            <a:extLst>
              <a:ext uri="{FF2B5EF4-FFF2-40B4-BE49-F238E27FC236}">
                <a16:creationId xmlns:a16="http://schemas.microsoft.com/office/drawing/2014/main" id="{39D5F94B-1097-4797-8342-C2950E2D75A7}"/>
              </a:ext>
            </a:extLst>
          </p:cNvPr>
          <p:cNvSpPr/>
          <p:nvPr/>
        </p:nvSpPr>
        <p:spPr>
          <a:xfrm>
            <a:off x="1473226" y="4789120"/>
            <a:ext cx="2791613" cy="3910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GetSupportedOperations</a:t>
            </a:r>
            <a:r>
              <a:rPr lang="en-US" dirty="0"/>
              <a:t>()</a:t>
            </a:r>
          </a:p>
        </p:txBody>
      </p:sp>
      <p:cxnSp>
        <p:nvCxnSpPr>
          <p:cNvPr id="32" name="Straight Connector 31">
            <a:extLst>
              <a:ext uri="{FF2B5EF4-FFF2-40B4-BE49-F238E27FC236}">
                <a16:creationId xmlns:a16="http://schemas.microsoft.com/office/drawing/2014/main" id="{77D9C4D0-10C0-4F90-8D37-BA7CB291F007}"/>
              </a:ext>
            </a:extLst>
          </p:cNvPr>
          <p:cNvCxnSpPr>
            <a:stCxn id="24" idx="2"/>
          </p:cNvCxnSpPr>
          <p:nvPr/>
        </p:nvCxnSpPr>
        <p:spPr>
          <a:xfrm>
            <a:off x="1018911" y="4023518"/>
            <a:ext cx="0" cy="48975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97A5F10-FCFA-49C0-9E89-0A341FAD910F}"/>
              </a:ext>
            </a:extLst>
          </p:cNvPr>
          <p:cNvCxnSpPr/>
          <p:nvPr/>
        </p:nvCxnSpPr>
        <p:spPr>
          <a:xfrm>
            <a:off x="1018911" y="4513277"/>
            <a:ext cx="2017904"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68FED69-52D5-4873-B8C6-5565764D0B60}"/>
              </a:ext>
            </a:extLst>
          </p:cNvPr>
          <p:cNvCxnSpPr/>
          <p:nvPr/>
        </p:nvCxnSpPr>
        <p:spPr>
          <a:xfrm>
            <a:off x="3011648" y="4513277"/>
            <a:ext cx="0" cy="275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Rounded Corners 36">
            <a:extLst>
              <a:ext uri="{FF2B5EF4-FFF2-40B4-BE49-F238E27FC236}">
                <a16:creationId xmlns:a16="http://schemas.microsoft.com/office/drawing/2014/main" id="{327BBF9E-B9D2-41C7-9D0C-1D297DEDFB49}"/>
              </a:ext>
            </a:extLst>
          </p:cNvPr>
          <p:cNvSpPr/>
          <p:nvPr/>
        </p:nvSpPr>
        <p:spPr>
          <a:xfrm>
            <a:off x="1473226" y="5427677"/>
            <a:ext cx="2791613" cy="3271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prepareModel</a:t>
            </a:r>
            <a:r>
              <a:rPr lang="en-US" dirty="0"/>
              <a:t>()</a:t>
            </a:r>
          </a:p>
        </p:txBody>
      </p:sp>
      <p:cxnSp>
        <p:nvCxnSpPr>
          <p:cNvPr id="39" name="Straight Arrow Connector 38">
            <a:extLst>
              <a:ext uri="{FF2B5EF4-FFF2-40B4-BE49-F238E27FC236}">
                <a16:creationId xmlns:a16="http://schemas.microsoft.com/office/drawing/2014/main" id="{265D8031-D814-40DB-95F6-414936C3BA94}"/>
              </a:ext>
            </a:extLst>
          </p:cNvPr>
          <p:cNvCxnSpPr/>
          <p:nvPr/>
        </p:nvCxnSpPr>
        <p:spPr>
          <a:xfrm>
            <a:off x="3011648" y="5188589"/>
            <a:ext cx="0" cy="275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Rounded Corners 39">
            <a:extLst>
              <a:ext uri="{FF2B5EF4-FFF2-40B4-BE49-F238E27FC236}">
                <a16:creationId xmlns:a16="http://schemas.microsoft.com/office/drawing/2014/main" id="{E534FB1F-147F-4890-AD32-D46AEED576D8}"/>
              </a:ext>
            </a:extLst>
          </p:cNvPr>
          <p:cNvSpPr/>
          <p:nvPr/>
        </p:nvSpPr>
        <p:spPr>
          <a:xfrm>
            <a:off x="1473225" y="6029179"/>
            <a:ext cx="2791613" cy="3271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Execute()</a:t>
            </a:r>
          </a:p>
        </p:txBody>
      </p:sp>
      <p:cxnSp>
        <p:nvCxnSpPr>
          <p:cNvPr id="41" name="Straight Arrow Connector 40">
            <a:extLst>
              <a:ext uri="{FF2B5EF4-FFF2-40B4-BE49-F238E27FC236}">
                <a16:creationId xmlns:a16="http://schemas.microsoft.com/office/drawing/2014/main" id="{06E9AC44-708D-4DD9-A1B0-A93563321632}"/>
              </a:ext>
            </a:extLst>
          </p:cNvPr>
          <p:cNvCxnSpPr>
            <a:cxnSpLocks/>
          </p:cNvCxnSpPr>
          <p:nvPr/>
        </p:nvCxnSpPr>
        <p:spPr>
          <a:xfrm>
            <a:off x="3011648" y="5784920"/>
            <a:ext cx="0" cy="2442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F70D5032-8F59-416E-B5CD-4A36F6FCEDDD}"/>
              </a:ext>
            </a:extLst>
          </p:cNvPr>
          <p:cNvSpPr/>
          <p:nvPr/>
        </p:nvSpPr>
        <p:spPr>
          <a:xfrm>
            <a:off x="1275127" y="4591773"/>
            <a:ext cx="3464653" cy="1922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9BC62B9-743A-4252-B6E5-E81BEA219E9E}"/>
              </a:ext>
            </a:extLst>
          </p:cNvPr>
          <p:cNvSpPr txBox="1"/>
          <p:nvPr/>
        </p:nvSpPr>
        <p:spPr>
          <a:xfrm>
            <a:off x="4345266" y="4718627"/>
            <a:ext cx="461665" cy="1687834"/>
          </a:xfrm>
          <a:prstGeom prst="rect">
            <a:avLst/>
          </a:prstGeom>
          <a:noFill/>
        </p:spPr>
        <p:txBody>
          <a:bodyPr vert="vert" wrap="square" rtlCol="0">
            <a:spAutoFit/>
          </a:bodyPr>
          <a:lstStyle/>
          <a:p>
            <a:r>
              <a:rPr lang="en-US" dirty="0"/>
              <a:t>Online Workflow</a:t>
            </a:r>
          </a:p>
        </p:txBody>
      </p:sp>
      <p:sp>
        <p:nvSpPr>
          <p:cNvPr id="46" name="Rectangle 45">
            <a:extLst>
              <a:ext uri="{FF2B5EF4-FFF2-40B4-BE49-F238E27FC236}">
                <a16:creationId xmlns:a16="http://schemas.microsoft.com/office/drawing/2014/main" id="{645136DC-5BB3-4A23-A891-2AA3454F5088}"/>
              </a:ext>
            </a:extLst>
          </p:cNvPr>
          <p:cNvSpPr/>
          <p:nvPr/>
        </p:nvSpPr>
        <p:spPr>
          <a:xfrm>
            <a:off x="6742651" y="1052823"/>
            <a:ext cx="4809247" cy="56541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4DAEF6B-46D1-4774-9CD3-9D743737B06D}"/>
              </a:ext>
            </a:extLst>
          </p:cNvPr>
          <p:cNvSpPr/>
          <p:nvPr/>
        </p:nvSpPr>
        <p:spPr>
          <a:xfrm>
            <a:off x="6979534" y="1540110"/>
            <a:ext cx="4330817" cy="9419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E24065C-ACE2-4247-A067-58C945FCA28D}"/>
              </a:ext>
            </a:extLst>
          </p:cNvPr>
          <p:cNvSpPr/>
          <p:nvPr/>
        </p:nvSpPr>
        <p:spPr>
          <a:xfrm>
            <a:off x="6979534" y="2629287"/>
            <a:ext cx="4330817" cy="13416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217E056-1A12-42EF-A379-DCF6E7BAB7FB}"/>
              </a:ext>
            </a:extLst>
          </p:cNvPr>
          <p:cNvSpPr/>
          <p:nvPr/>
        </p:nvSpPr>
        <p:spPr>
          <a:xfrm>
            <a:off x="6981865" y="4108044"/>
            <a:ext cx="4330817" cy="115768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6C4D2592-901C-41C1-A4FC-441F6239644A}"/>
              </a:ext>
            </a:extLst>
          </p:cNvPr>
          <p:cNvSpPr/>
          <p:nvPr/>
        </p:nvSpPr>
        <p:spPr>
          <a:xfrm>
            <a:off x="6979534" y="5416544"/>
            <a:ext cx="4330817" cy="115768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E2D73B4-7175-4D91-A16D-A4127CD1FAF4}"/>
              </a:ext>
            </a:extLst>
          </p:cNvPr>
          <p:cNvSpPr txBox="1"/>
          <p:nvPr/>
        </p:nvSpPr>
        <p:spPr>
          <a:xfrm>
            <a:off x="6895749" y="1090569"/>
            <a:ext cx="3951215" cy="369332"/>
          </a:xfrm>
          <a:prstGeom prst="rect">
            <a:avLst/>
          </a:prstGeom>
          <a:noFill/>
        </p:spPr>
        <p:txBody>
          <a:bodyPr wrap="square" rtlCol="0">
            <a:spAutoFit/>
          </a:bodyPr>
          <a:lstStyle/>
          <a:p>
            <a:r>
              <a:rPr lang="en-US" dirty="0" err="1"/>
              <a:t>Tensorflow</a:t>
            </a:r>
            <a:r>
              <a:rPr lang="en-US" dirty="0"/>
              <a:t> Lite Model (Flat buffer file)</a:t>
            </a:r>
          </a:p>
        </p:txBody>
      </p:sp>
      <p:sp>
        <p:nvSpPr>
          <p:cNvPr id="52" name="TextBox 51">
            <a:extLst>
              <a:ext uri="{FF2B5EF4-FFF2-40B4-BE49-F238E27FC236}">
                <a16:creationId xmlns:a16="http://schemas.microsoft.com/office/drawing/2014/main" id="{08BB3BF9-1DDD-43EF-99E9-E73072BC5BEA}"/>
              </a:ext>
            </a:extLst>
          </p:cNvPr>
          <p:cNvSpPr txBox="1"/>
          <p:nvPr/>
        </p:nvSpPr>
        <p:spPr>
          <a:xfrm>
            <a:off x="7189365" y="1690688"/>
            <a:ext cx="3387753" cy="646331"/>
          </a:xfrm>
          <a:prstGeom prst="rect">
            <a:avLst/>
          </a:prstGeom>
          <a:noFill/>
        </p:spPr>
        <p:txBody>
          <a:bodyPr wrap="square" rtlCol="0">
            <a:spAutoFit/>
          </a:bodyPr>
          <a:lstStyle/>
          <a:p>
            <a:r>
              <a:rPr lang="en-US" dirty="0"/>
              <a:t>Subgraph 0</a:t>
            </a:r>
          </a:p>
          <a:p>
            <a:r>
              <a:rPr lang="en-US" dirty="0"/>
              <a:t>Original Model</a:t>
            </a:r>
          </a:p>
        </p:txBody>
      </p:sp>
      <p:sp>
        <p:nvSpPr>
          <p:cNvPr id="53" name="TextBox 52">
            <a:extLst>
              <a:ext uri="{FF2B5EF4-FFF2-40B4-BE49-F238E27FC236}">
                <a16:creationId xmlns:a16="http://schemas.microsoft.com/office/drawing/2014/main" id="{406F2E8E-B3BE-448B-B3E1-8CC3274A6D37}"/>
              </a:ext>
            </a:extLst>
          </p:cNvPr>
          <p:cNvSpPr txBox="1"/>
          <p:nvPr/>
        </p:nvSpPr>
        <p:spPr>
          <a:xfrm>
            <a:off x="7191111" y="2699931"/>
            <a:ext cx="3431097" cy="1200329"/>
          </a:xfrm>
          <a:prstGeom prst="rect">
            <a:avLst/>
          </a:prstGeom>
          <a:noFill/>
        </p:spPr>
        <p:txBody>
          <a:bodyPr wrap="square" rtlCol="0">
            <a:spAutoFit/>
          </a:bodyPr>
          <a:lstStyle/>
          <a:p>
            <a:r>
              <a:rPr lang="en-US" dirty="0"/>
              <a:t>Subgraph 1</a:t>
            </a:r>
          </a:p>
          <a:p>
            <a:r>
              <a:rPr lang="en-US" dirty="0"/>
              <a:t>Call subgraph 0 with golden inputs</a:t>
            </a:r>
          </a:p>
          <a:p>
            <a:r>
              <a:rPr lang="en-US" dirty="0"/>
              <a:t>Call subgraph 2 with outputs from original model + golden outputs</a:t>
            </a:r>
          </a:p>
        </p:txBody>
      </p:sp>
      <p:sp>
        <p:nvSpPr>
          <p:cNvPr id="54" name="TextBox 53">
            <a:extLst>
              <a:ext uri="{FF2B5EF4-FFF2-40B4-BE49-F238E27FC236}">
                <a16:creationId xmlns:a16="http://schemas.microsoft.com/office/drawing/2014/main" id="{CD85E2CD-9DAF-4004-93DA-22153248E479}"/>
              </a:ext>
            </a:extLst>
          </p:cNvPr>
          <p:cNvSpPr txBox="1"/>
          <p:nvPr/>
        </p:nvSpPr>
        <p:spPr>
          <a:xfrm>
            <a:off x="7191111" y="4080489"/>
            <a:ext cx="3727508" cy="1200329"/>
          </a:xfrm>
          <a:prstGeom prst="rect">
            <a:avLst/>
          </a:prstGeom>
          <a:noFill/>
        </p:spPr>
        <p:txBody>
          <a:bodyPr wrap="square" rtlCol="0">
            <a:spAutoFit/>
          </a:bodyPr>
          <a:lstStyle/>
          <a:p>
            <a:r>
              <a:rPr lang="en-US" dirty="0"/>
              <a:t>Subgraph 2</a:t>
            </a:r>
          </a:p>
          <a:p>
            <a:r>
              <a:rPr lang="en-US" dirty="0"/>
              <a:t>Calculate architecture specific metrics over subgraph 0 outputs and golden outputs. Determine ok or not</a:t>
            </a:r>
          </a:p>
        </p:txBody>
      </p:sp>
      <p:sp>
        <p:nvSpPr>
          <p:cNvPr id="55" name="TextBox 54">
            <a:extLst>
              <a:ext uri="{FF2B5EF4-FFF2-40B4-BE49-F238E27FC236}">
                <a16:creationId xmlns:a16="http://schemas.microsoft.com/office/drawing/2014/main" id="{2037D458-7FF3-436D-9D87-4DC533CA712E}"/>
              </a:ext>
            </a:extLst>
          </p:cNvPr>
          <p:cNvSpPr txBox="1"/>
          <p:nvPr/>
        </p:nvSpPr>
        <p:spPr>
          <a:xfrm>
            <a:off x="7184471" y="5402863"/>
            <a:ext cx="4236696" cy="1200329"/>
          </a:xfrm>
          <a:prstGeom prst="rect">
            <a:avLst/>
          </a:prstGeom>
          <a:noFill/>
        </p:spPr>
        <p:txBody>
          <a:bodyPr wrap="square" rtlCol="0">
            <a:spAutoFit/>
          </a:bodyPr>
          <a:lstStyle/>
          <a:p>
            <a:r>
              <a:rPr lang="en-US" dirty="0"/>
              <a:t>Buffers</a:t>
            </a:r>
          </a:p>
          <a:p>
            <a:r>
              <a:rPr lang="en-US" dirty="0"/>
              <a:t>Weights for original model</a:t>
            </a:r>
          </a:p>
          <a:p>
            <a:r>
              <a:rPr lang="en-US" dirty="0"/>
              <a:t>Golden inputs (</a:t>
            </a:r>
            <a:r>
              <a:rPr lang="en-US" dirty="0" err="1"/>
              <a:t>eg</a:t>
            </a:r>
            <a:r>
              <a:rPr lang="en-US" dirty="0"/>
              <a:t>: jpeg images)</a:t>
            </a:r>
          </a:p>
          <a:p>
            <a:r>
              <a:rPr lang="en-US" dirty="0"/>
              <a:t>Golden outputs (</a:t>
            </a:r>
            <a:r>
              <a:rPr lang="en-US" dirty="0" err="1"/>
              <a:t>eg</a:t>
            </a:r>
            <a:r>
              <a:rPr lang="en-US" dirty="0"/>
              <a:t>: class probabilities)</a:t>
            </a:r>
          </a:p>
        </p:txBody>
      </p:sp>
    </p:spTree>
    <p:extLst>
      <p:ext uri="{BB962C8B-B14F-4D97-AF65-F5344CB8AC3E}">
        <p14:creationId xmlns:p14="http://schemas.microsoft.com/office/powerpoint/2010/main" val="75322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8000"/>
            <a:ext cx="534572" cy="9703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69883" y="947699"/>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1</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sz="1800" dirty="0"/>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0" y="0"/>
            <a:ext cx="5739618" cy="523220"/>
          </a:xfrm>
          <a:prstGeom prst="rect">
            <a:avLst/>
          </a:prstGeom>
          <a:noFill/>
        </p:spPr>
        <p:txBody>
          <a:bodyPr wrap="square" rtlCol="0">
            <a:spAutoFit/>
          </a:bodyPr>
          <a:lstStyle/>
          <a:p>
            <a:r>
              <a:rPr lang="en-US" sz="2800" b="1" dirty="0">
                <a:latin typeface="Arial Nova" panose="020B0504020202020204" pitchFamily="34" charset="0"/>
              </a:rPr>
              <a:t>On Device AI</a:t>
            </a:r>
          </a:p>
        </p:txBody>
      </p:sp>
    </p:spTree>
    <p:extLst>
      <p:ext uri="{BB962C8B-B14F-4D97-AF65-F5344CB8AC3E}">
        <p14:creationId xmlns:p14="http://schemas.microsoft.com/office/powerpoint/2010/main" val="3566985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C2C6C9-DD99-47AE-9B60-F23C43E5CB34}"/>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Popular Mobile Deep Learning Solutions</a:t>
            </a:r>
          </a:p>
        </p:txBody>
      </p:sp>
      <p:grpSp>
        <p:nvGrpSpPr>
          <p:cNvPr id="16"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7" name="Freeform: Shape 1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Oval 19">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5" name="Freeform: Shape 2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8" name="Content Placeholder 5">
            <a:extLst>
              <a:ext uri="{FF2B5EF4-FFF2-40B4-BE49-F238E27FC236}">
                <a16:creationId xmlns:a16="http://schemas.microsoft.com/office/drawing/2014/main" id="{9643E545-99DC-4019-8256-ECD053D1C3C7}"/>
              </a:ext>
            </a:extLst>
          </p:cNvPr>
          <p:cNvGraphicFramePr>
            <a:graphicFrameLocks noGrp="1"/>
          </p:cNvGraphicFramePr>
          <p:nvPr>
            <p:ph idx="1"/>
            <p:extLst>
              <p:ext uri="{D42A27DB-BD31-4B8C-83A1-F6EECF244321}">
                <p14:modId xmlns:p14="http://schemas.microsoft.com/office/powerpoint/2010/main" val="71762285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2529629-3B39-442D-A399-AC912B427F14}"/>
              </a:ext>
            </a:extLst>
          </p:cNvPr>
          <p:cNvSpPr txBox="1"/>
          <p:nvPr/>
        </p:nvSpPr>
        <p:spPr>
          <a:xfrm>
            <a:off x="9890619" y="6581730"/>
            <a:ext cx="872455" cy="215444"/>
          </a:xfrm>
          <a:prstGeom prst="rect">
            <a:avLst/>
          </a:prstGeom>
          <a:noFill/>
        </p:spPr>
        <p:txBody>
          <a:bodyPr wrap="square" rtlCol="0">
            <a:spAutoFit/>
          </a:bodyPr>
          <a:lstStyle/>
          <a:p>
            <a:r>
              <a:rPr lang="en-US" sz="800" dirty="0"/>
              <a:t>Source : </a:t>
            </a:r>
            <a:r>
              <a:rPr lang="en-US" sz="800" dirty="0">
                <a:hlinkClick r:id="rId7"/>
              </a:rPr>
              <a:t>link</a:t>
            </a:r>
            <a:endParaRPr lang="en-US" sz="800" dirty="0"/>
          </a:p>
        </p:txBody>
      </p:sp>
    </p:spTree>
    <p:extLst>
      <p:ext uri="{BB962C8B-B14F-4D97-AF65-F5344CB8AC3E}">
        <p14:creationId xmlns:p14="http://schemas.microsoft.com/office/powerpoint/2010/main" val="375993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AEA6-52ED-4F0A-A3FE-6E2C0040884D}"/>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Some Tools to visualize Network Architecture</a:t>
            </a:r>
          </a:p>
        </p:txBody>
      </p:sp>
      <p:sp>
        <p:nvSpPr>
          <p:cNvPr id="6" name="TextBox 5">
            <a:extLst>
              <a:ext uri="{FF2B5EF4-FFF2-40B4-BE49-F238E27FC236}">
                <a16:creationId xmlns:a16="http://schemas.microsoft.com/office/drawing/2014/main" id="{F39CB50C-40A9-40A4-A138-378066AD158A}"/>
              </a:ext>
            </a:extLst>
          </p:cNvPr>
          <p:cNvSpPr txBox="1"/>
          <p:nvPr/>
        </p:nvSpPr>
        <p:spPr>
          <a:xfrm>
            <a:off x="7729827" y="6593080"/>
            <a:ext cx="2085291" cy="261610"/>
          </a:xfrm>
          <a:prstGeom prst="rect">
            <a:avLst/>
          </a:prstGeom>
          <a:noFill/>
        </p:spPr>
        <p:txBody>
          <a:bodyPr wrap="square" rtlCol="0">
            <a:spAutoFit/>
          </a:bodyPr>
          <a:lstStyle/>
          <a:p>
            <a:r>
              <a:rPr lang="en-US" sz="1100" dirty="0"/>
              <a:t>Example Computational Graph</a:t>
            </a:r>
          </a:p>
        </p:txBody>
      </p:sp>
      <p:sp>
        <p:nvSpPr>
          <p:cNvPr id="7" name="TextBox 6">
            <a:extLst>
              <a:ext uri="{FF2B5EF4-FFF2-40B4-BE49-F238E27FC236}">
                <a16:creationId xmlns:a16="http://schemas.microsoft.com/office/drawing/2014/main" id="{3826A8CC-0F09-4A5A-BCDE-7CAE09DF286C}"/>
              </a:ext>
            </a:extLst>
          </p:cNvPr>
          <p:cNvSpPr txBox="1"/>
          <p:nvPr/>
        </p:nvSpPr>
        <p:spPr>
          <a:xfrm>
            <a:off x="638175" y="3431194"/>
            <a:ext cx="1844966"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Tensorboard</a:t>
            </a:r>
            <a:endParaRPr lang="en-US" sz="1600" dirty="0"/>
          </a:p>
          <a:p>
            <a:pPr marL="285750" indent="-285750">
              <a:buFont typeface="Arial" panose="020B0604020202020204" pitchFamily="34" charset="0"/>
              <a:buChar char="•"/>
            </a:pPr>
            <a:r>
              <a:rPr lang="en-US" sz="1600" dirty="0"/>
              <a:t>Net2Vis</a:t>
            </a:r>
          </a:p>
          <a:p>
            <a:pPr marL="285750" indent="-285750">
              <a:buFont typeface="Arial" panose="020B0604020202020204" pitchFamily="34" charset="0"/>
              <a:buChar char="•"/>
            </a:pPr>
            <a:r>
              <a:rPr lang="en-US" sz="1600" dirty="0" err="1"/>
              <a:t>VisualKeras</a:t>
            </a:r>
            <a:endParaRPr lang="en-US" sz="1600" dirty="0"/>
          </a:p>
          <a:p>
            <a:pPr marL="285750" indent="-285750">
              <a:buFont typeface="Arial" panose="020B0604020202020204" pitchFamily="34" charset="0"/>
              <a:buChar char="•"/>
            </a:pPr>
            <a:r>
              <a:rPr lang="en-US" sz="1600" dirty="0" err="1"/>
              <a:t>Draw_Convnet</a:t>
            </a:r>
            <a:endParaRPr lang="en-US" sz="1600" dirty="0"/>
          </a:p>
          <a:p>
            <a:pPr marL="285750" indent="-285750">
              <a:buFont typeface="Arial" panose="020B0604020202020204" pitchFamily="34" charset="0"/>
              <a:buChar char="•"/>
            </a:pPr>
            <a:r>
              <a:rPr lang="en-US" sz="1600" dirty="0"/>
              <a:t>NNSVG</a:t>
            </a:r>
          </a:p>
          <a:p>
            <a:pPr marL="285750" indent="-285750">
              <a:buFont typeface="Arial" panose="020B0604020202020204" pitchFamily="34" charset="0"/>
              <a:buChar char="•"/>
            </a:pPr>
            <a:r>
              <a:rPr lang="en-US" sz="1600" dirty="0"/>
              <a:t>Plot </a:t>
            </a:r>
            <a:r>
              <a:rPr lang="en-US" sz="1600" dirty="0" err="1"/>
              <a:t>NeuralNet</a:t>
            </a:r>
            <a:endParaRPr lang="en-US" sz="1600" dirty="0"/>
          </a:p>
          <a:p>
            <a:pPr marL="285750" indent="-285750">
              <a:buFont typeface="Arial" panose="020B0604020202020204" pitchFamily="34" charset="0"/>
              <a:buChar char="•"/>
            </a:pPr>
            <a:r>
              <a:rPr lang="en-US" sz="1600" dirty="0"/>
              <a:t>Caffe</a:t>
            </a:r>
          </a:p>
          <a:p>
            <a:pPr marL="285750" indent="-285750">
              <a:buFont typeface="Arial" panose="020B0604020202020204" pitchFamily="34" charset="0"/>
              <a:buChar char="•"/>
            </a:pPr>
            <a:r>
              <a:rPr lang="en-US" sz="1600" dirty="0" err="1"/>
              <a:t>Matlab</a:t>
            </a:r>
            <a:endParaRPr lang="en-US" sz="1600" dirty="0"/>
          </a:p>
          <a:p>
            <a:pPr marL="285750" indent="-285750">
              <a:buFont typeface="Arial" panose="020B0604020202020204" pitchFamily="34" charset="0"/>
              <a:buChar char="•"/>
            </a:pPr>
            <a:r>
              <a:rPr lang="en-US" sz="1600" dirty="0"/>
              <a:t>Keras.js</a:t>
            </a:r>
          </a:p>
          <a:p>
            <a:pPr marL="285750" indent="-285750">
              <a:buFont typeface="Arial" panose="020B0604020202020204" pitchFamily="34" charset="0"/>
              <a:buChar char="•"/>
            </a:pPr>
            <a:r>
              <a:rPr lang="en-US" sz="1600" dirty="0" err="1"/>
              <a:t>Netron</a:t>
            </a:r>
            <a:endParaRPr lang="en-US" sz="1600" dirty="0"/>
          </a:p>
          <a:p>
            <a:pPr marL="285750" indent="-285750">
              <a:buFont typeface="Arial" panose="020B0604020202020204" pitchFamily="34" charset="0"/>
              <a:buChar char="•"/>
            </a:pPr>
            <a:r>
              <a:rPr lang="en-US" sz="1600" dirty="0" err="1"/>
              <a:t>Netscope</a:t>
            </a:r>
            <a:r>
              <a:rPr lang="en-US" sz="1600" dirty="0"/>
              <a:t> CNN </a:t>
            </a:r>
            <a:r>
              <a:rPr lang="en-US" sz="1600" dirty="0" err="1"/>
              <a:t>analyser</a:t>
            </a:r>
            <a:endParaRPr lang="en-US" sz="1600" dirty="0"/>
          </a:p>
          <a:p>
            <a:pPr marL="285750" indent="-285750">
              <a:buFont typeface="Arial" panose="020B0604020202020204" pitchFamily="34" charset="0"/>
              <a:buChar char="•"/>
            </a:pPr>
            <a:r>
              <a:rPr lang="en-US" sz="1600" dirty="0" err="1"/>
              <a:t>Texample</a:t>
            </a:r>
            <a:endParaRPr lang="en-US" sz="1600" dirty="0"/>
          </a:p>
        </p:txBody>
      </p:sp>
      <p:sp>
        <p:nvSpPr>
          <p:cNvPr id="9" name="TextBox 8">
            <a:extLst>
              <a:ext uri="{FF2B5EF4-FFF2-40B4-BE49-F238E27FC236}">
                <a16:creationId xmlns:a16="http://schemas.microsoft.com/office/drawing/2014/main" id="{A5D01640-B487-450D-8FE9-C0036E7BAAB1}"/>
              </a:ext>
            </a:extLst>
          </p:cNvPr>
          <p:cNvSpPr txBox="1"/>
          <p:nvPr/>
        </p:nvSpPr>
        <p:spPr>
          <a:xfrm>
            <a:off x="2533474" y="3400426"/>
            <a:ext cx="2013359" cy="3570208"/>
          </a:xfrm>
          <a:prstGeom prst="rect">
            <a:avLst/>
          </a:prstGeom>
          <a:noFill/>
        </p:spPr>
        <p:txBody>
          <a:bodyPr wrap="square" rtlCol="0">
            <a:spAutoFit/>
          </a:bodyPr>
          <a:lstStyle/>
          <a:p>
            <a:pPr marL="285750" indent="-285750">
              <a:buFont typeface="Arial" panose="020B0604020202020204" pitchFamily="34" charset="0"/>
              <a:buChar char="•"/>
            </a:pPr>
            <a:r>
              <a:rPr lang="en-US" sz="1600" dirty="0"/>
              <a:t>DotNet</a:t>
            </a:r>
          </a:p>
          <a:p>
            <a:pPr marL="285750" indent="-285750">
              <a:buFont typeface="Arial" panose="020B0604020202020204" pitchFamily="34" charset="0"/>
              <a:buChar char="•"/>
            </a:pPr>
            <a:r>
              <a:rPr lang="en-US" sz="1600" dirty="0" err="1"/>
              <a:t>GraphViz</a:t>
            </a:r>
            <a:endParaRPr lang="en-US" sz="1600" dirty="0"/>
          </a:p>
          <a:p>
            <a:pPr marL="285750" indent="-285750">
              <a:buFont typeface="Arial" panose="020B0604020202020204" pitchFamily="34" charset="0"/>
              <a:buChar char="•"/>
            </a:pPr>
            <a:r>
              <a:rPr lang="en-US" sz="1600" dirty="0" err="1"/>
              <a:t>Keras</a:t>
            </a:r>
            <a:r>
              <a:rPr lang="en-US" sz="1600" dirty="0"/>
              <a:t> Visualization</a:t>
            </a:r>
          </a:p>
          <a:p>
            <a:pPr marL="285750" indent="-285750">
              <a:buFont typeface="Arial" panose="020B0604020202020204" pitchFamily="34" charset="0"/>
              <a:buChar char="•"/>
            </a:pPr>
            <a:r>
              <a:rPr lang="en-US" sz="1600" dirty="0" err="1"/>
              <a:t>Conx</a:t>
            </a:r>
            <a:endParaRPr lang="en-US" sz="1600" dirty="0"/>
          </a:p>
          <a:p>
            <a:pPr marL="285750" indent="-285750">
              <a:buFont typeface="Arial" panose="020B0604020202020204" pitchFamily="34" charset="0"/>
              <a:buChar char="•"/>
            </a:pPr>
            <a:r>
              <a:rPr lang="en-US" sz="1600" dirty="0" err="1"/>
              <a:t>Keras</a:t>
            </a:r>
            <a:r>
              <a:rPr lang="en-US" sz="1600" dirty="0"/>
              <a:t> sequential ascii</a:t>
            </a:r>
          </a:p>
          <a:p>
            <a:pPr marL="285750" indent="-285750">
              <a:buFont typeface="Arial" panose="020B0604020202020204" pitchFamily="34" charset="0"/>
              <a:buChar char="•"/>
            </a:pPr>
            <a:r>
              <a:rPr lang="en-US" sz="1600" dirty="0"/>
              <a:t>EENUI</a:t>
            </a:r>
          </a:p>
          <a:p>
            <a:pPr marL="285750" indent="-285750">
              <a:buFont typeface="Arial" panose="020B0604020202020204" pitchFamily="34" charset="0"/>
              <a:buChar char="•"/>
            </a:pPr>
            <a:r>
              <a:rPr lang="en-US" sz="1600" dirty="0" err="1"/>
              <a:t>NNet</a:t>
            </a:r>
            <a:endParaRPr lang="en-US" sz="1600" dirty="0"/>
          </a:p>
          <a:p>
            <a:pPr marL="285750" indent="-285750">
              <a:buFont typeface="Arial" panose="020B0604020202020204" pitchFamily="34" charset="0"/>
              <a:buChar char="•"/>
            </a:pPr>
            <a:r>
              <a:rPr lang="en-US" sz="1600" dirty="0" err="1"/>
              <a:t>Graphcore</a:t>
            </a:r>
            <a:endParaRPr lang="en-US" sz="1600" dirty="0"/>
          </a:p>
          <a:p>
            <a:pPr marL="285750" indent="-285750">
              <a:buFont typeface="Arial" panose="020B0604020202020204" pitchFamily="34" charset="0"/>
              <a:buChar char="•"/>
            </a:pPr>
            <a:r>
              <a:rPr lang="en-US" sz="1600" dirty="0" err="1"/>
              <a:t>Neataptic</a:t>
            </a:r>
            <a:endParaRPr lang="en-US" sz="1600" dirty="0"/>
          </a:p>
          <a:p>
            <a:pPr marL="285750" indent="-285750">
              <a:buFont typeface="Arial" panose="020B0604020202020204" pitchFamily="34" charset="0"/>
              <a:buChar char="•"/>
            </a:pPr>
            <a:r>
              <a:rPr lang="en-US" sz="1600" dirty="0"/>
              <a:t>Tensor space</a:t>
            </a:r>
          </a:p>
          <a:p>
            <a:pPr marL="285750" indent="-285750">
              <a:buFont typeface="Arial" panose="020B0604020202020204" pitchFamily="34" charset="0"/>
              <a:buChar char="•"/>
            </a:pPr>
            <a:r>
              <a:rPr lang="en-US" sz="1600" dirty="0"/>
              <a:t>Monial</a:t>
            </a:r>
          </a:p>
          <a:p>
            <a:pPr marL="285750" indent="-285750">
              <a:buFont typeface="Arial" panose="020B0604020202020204" pitchFamily="34" charset="0"/>
              <a:buChar char="•"/>
            </a:pPr>
            <a:r>
              <a:rPr lang="en-US" sz="1600" dirty="0"/>
              <a:t>Quiver</a:t>
            </a:r>
          </a:p>
          <a:p>
            <a:pPr marL="285750" indent="-285750">
              <a:buFont typeface="Arial" panose="020B0604020202020204" pitchFamily="34" charset="0"/>
              <a:buChar char="•"/>
            </a:pPr>
            <a:endParaRPr lang="en-US" dirty="0"/>
          </a:p>
        </p:txBody>
      </p:sp>
      <p:sp>
        <p:nvSpPr>
          <p:cNvPr id="4" name="Rectangle: Rounded Corners 3">
            <a:extLst>
              <a:ext uri="{FF2B5EF4-FFF2-40B4-BE49-F238E27FC236}">
                <a16:creationId xmlns:a16="http://schemas.microsoft.com/office/drawing/2014/main" id="{682A1737-B6E5-4D2D-B493-D5C0DC0754FF}"/>
              </a:ext>
            </a:extLst>
          </p:cNvPr>
          <p:cNvSpPr/>
          <p:nvPr/>
        </p:nvSpPr>
        <p:spPr>
          <a:xfrm>
            <a:off x="8086988" y="343949"/>
            <a:ext cx="1082179" cy="253916"/>
          </a:xfrm>
          <a:prstGeom prst="roundRect">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cxnSp>
        <p:nvCxnSpPr>
          <p:cNvPr id="8" name="Straight Arrow Connector 7">
            <a:extLst>
              <a:ext uri="{FF2B5EF4-FFF2-40B4-BE49-F238E27FC236}">
                <a16:creationId xmlns:a16="http://schemas.microsoft.com/office/drawing/2014/main" id="{F35560D1-51C9-4D61-A321-7EF5B6213101}"/>
              </a:ext>
            </a:extLst>
          </p:cNvPr>
          <p:cNvCxnSpPr>
            <a:stCxn id="4" idx="2"/>
          </p:cNvCxnSpPr>
          <p:nvPr/>
        </p:nvCxnSpPr>
        <p:spPr>
          <a:xfrm flipH="1">
            <a:off x="8628077" y="597865"/>
            <a:ext cx="1" cy="366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2C2CEAB6-A52F-4A06-8D37-4B57803D118F}"/>
              </a:ext>
            </a:extLst>
          </p:cNvPr>
          <p:cNvSpPr/>
          <p:nvPr/>
        </p:nvSpPr>
        <p:spPr>
          <a:xfrm>
            <a:off x="7910828" y="964734"/>
            <a:ext cx="1434493" cy="253916"/>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cxnSp>
        <p:nvCxnSpPr>
          <p:cNvPr id="12" name="Straight Arrow Connector 11">
            <a:extLst>
              <a:ext uri="{FF2B5EF4-FFF2-40B4-BE49-F238E27FC236}">
                <a16:creationId xmlns:a16="http://schemas.microsoft.com/office/drawing/2014/main" id="{554B7276-D000-428A-AE23-116D1FED9384}"/>
              </a:ext>
            </a:extLst>
          </p:cNvPr>
          <p:cNvCxnSpPr/>
          <p:nvPr/>
        </p:nvCxnSpPr>
        <p:spPr>
          <a:xfrm flipH="1">
            <a:off x="8628073" y="1218650"/>
            <a:ext cx="1" cy="366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13C29333-D8D0-4C86-8BF4-047594787B77}"/>
              </a:ext>
            </a:extLst>
          </p:cNvPr>
          <p:cNvSpPr/>
          <p:nvPr/>
        </p:nvSpPr>
        <p:spPr>
          <a:xfrm>
            <a:off x="7910828" y="1596155"/>
            <a:ext cx="1434489" cy="25391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MaxPooling</a:t>
            </a:r>
            <a:endParaRPr lang="en-US" dirty="0"/>
          </a:p>
        </p:txBody>
      </p:sp>
      <p:cxnSp>
        <p:nvCxnSpPr>
          <p:cNvPr id="14" name="Straight Arrow Connector 13">
            <a:extLst>
              <a:ext uri="{FF2B5EF4-FFF2-40B4-BE49-F238E27FC236}">
                <a16:creationId xmlns:a16="http://schemas.microsoft.com/office/drawing/2014/main" id="{71EAF504-A54F-4123-B85F-4504F3293F12}"/>
              </a:ext>
            </a:extLst>
          </p:cNvPr>
          <p:cNvCxnSpPr/>
          <p:nvPr/>
        </p:nvCxnSpPr>
        <p:spPr>
          <a:xfrm flipH="1">
            <a:off x="8628072" y="1839435"/>
            <a:ext cx="1" cy="366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21255030-103C-41E9-8E38-2229EA948579}"/>
              </a:ext>
            </a:extLst>
          </p:cNvPr>
          <p:cNvSpPr/>
          <p:nvPr/>
        </p:nvSpPr>
        <p:spPr>
          <a:xfrm>
            <a:off x="7633365" y="2227576"/>
            <a:ext cx="2089453" cy="253916"/>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BatchNormalization</a:t>
            </a:r>
            <a:endParaRPr lang="en-US" dirty="0"/>
          </a:p>
        </p:txBody>
      </p:sp>
      <p:cxnSp>
        <p:nvCxnSpPr>
          <p:cNvPr id="17" name="Straight Connector 16">
            <a:extLst>
              <a:ext uri="{FF2B5EF4-FFF2-40B4-BE49-F238E27FC236}">
                <a16:creationId xmlns:a16="http://schemas.microsoft.com/office/drawing/2014/main" id="{8A71739F-B4CD-4DF9-814E-381E6AED61B1}"/>
              </a:ext>
            </a:extLst>
          </p:cNvPr>
          <p:cNvCxnSpPr>
            <a:cxnSpLocks/>
          </p:cNvCxnSpPr>
          <p:nvPr/>
        </p:nvCxnSpPr>
        <p:spPr>
          <a:xfrm flipH="1">
            <a:off x="8628071" y="2481492"/>
            <a:ext cx="1" cy="28687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49ACFCF-E5D2-4CCC-915F-D91898D0A50A}"/>
              </a:ext>
            </a:extLst>
          </p:cNvPr>
          <p:cNvCxnSpPr/>
          <p:nvPr/>
        </p:nvCxnSpPr>
        <p:spPr>
          <a:xfrm flipH="1">
            <a:off x="7851775" y="2768367"/>
            <a:ext cx="1652632"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31DDB45-2A6A-4604-84C3-BFD8854B4324}"/>
              </a:ext>
            </a:extLst>
          </p:cNvPr>
          <p:cNvCxnSpPr/>
          <p:nvPr/>
        </p:nvCxnSpPr>
        <p:spPr>
          <a:xfrm>
            <a:off x="7851775" y="2768367"/>
            <a:ext cx="0" cy="293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F331476-EEE0-4E6B-AAD9-4E9A8CA2EAB6}"/>
              </a:ext>
            </a:extLst>
          </p:cNvPr>
          <p:cNvCxnSpPr/>
          <p:nvPr/>
        </p:nvCxnSpPr>
        <p:spPr>
          <a:xfrm>
            <a:off x="9504407" y="2768367"/>
            <a:ext cx="0" cy="293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BAC810BF-2237-463A-A198-8F5EB6D56A61}"/>
              </a:ext>
            </a:extLst>
          </p:cNvPr>
          <p:cNvSpPr/>
          <p:nvPr/>
        </p:nvSpPr>
        <p:spPr>
          <a:xfrm>
            <a:off x="7193581" y="3088272"/>
            <a:ext cx="1434493" cy="253916"/>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24" name="Rectangle: Rounded Corners 23">
            <a:extLst>
              <a:ext uri="{FF2B5EF4-FFF2-40B4-BE49-F238E27FC236}">
                <a16:creationId xmlns:a16="http://schemas.microsoft.com/office/drawing/2014/main" id="{9F0F0468-DC22-4B80-9620-72AF1D55B144}"/>
              </a:ext>
            </a:extLst>
          </p:cNvPr>
          <p:cNvSpPr/>
          <p:nvPr/>
        </p:nvSpPr>
        <p:spPr>
          <a:xfrm>
            <a:off x="8869970" y="3081030"/>
            <a:ext cx="1434493" cy="253916"/>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cxnSp>
        <p:nvCxnSpPr>
          <p:cNvPr id="26" name="Straight Connector 25">
            <a:extLst>
              <a:ext uri="{FF2B5EF4-FFF2-40B4-BE49-F238E27FC236}">
                <a16:creationId xmlns:a16="http://schemas.microsoft.com/office/drawing/2014/main" id="{7AAA35DA-2002-418E-9F0D-1479D4CD4862}"/>
              </a:ext>
            </a:extLst>
          </p:cNvPr>
          <p:cNvCxnSpPr>
            <a:stCxn id="23" idx="2"/>
          </p:cNvCxnSpPr>
          <p:nvPr/>
        </p:nvCxnSpPr>
        <p:spPr>
          <a:xfrm flipH="1">
            <a:off x="7910827" y="3342188"/>
            <a:ext cx="1" cy="25668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4265F2B-4BE6-4904-B49F-591DF2BB13D0}"/>
              </a:ext>
            </a:extLst>
          </p:cNvPr>
          <p:cNvCxnSpPr>
            <a:stCxn id="24" idx="2"/>
          </p:cNvCxnSpPr>
          <p:nvPr/>
        </p:nvCxnSpPr>
        <p:spPr>
          <a:xfrm flipH="1">
            <a:off x="9587216" y="3334946"/>
            <a:ext cx="1" cy="23784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CE53520-8D6E-4E96-B71E-68016BC5EB2A}"/>
              </a:ext>
            </a:extLst>
          </p:cNvPr>
          <p:cNvCxnSpPr/>
          <p:nvPr/>
        </p:nvCxnSpPr>
        <p:spPr>
          <a:xfrm flipH="1">
            <a:off x="7910827" y="3598877"/>
            <a:ext cx="1676389"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BDFDF42-6862-44DB-BE59-F69DC762E287}"/>
              </a:ext>
            </a:extLst>
          </p:cNvPr>
          <p:cNvCxnSpPr/>
          <p:nvPr/>
        </p:nvCxnSpPr>
        <p:spPr>
          <a:xfrm>
            <a:off x="8628071" y="3598877"/>
            <a:ext cx="0" cy="31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Rounded Corners 32">
            <a:extLst>
              <a:ext uri="{FF2B5EF4-FFF2-40B4-BE49-F238E27FC236}">
                <a16:creationId xmlns:a16="http://schemas.microsoft.com/office/drawing/2014/main" id="{CDA87F50-024E-4FF3-A052-600C3001688E}"/>
              </a:ext>
            </a:extLst>
          </p:cNvPr>
          <p:cNvSpPr/>
          <p:nvPr/>
        </p:nvSpPr>
        <p:spPr>
          <a:xfrm>
            <a:off x="8200240" y="3941773"/>
            <a:ext cx="855661" cy="253916"/>
          </a:xfrm>
          <a:prstGeom prst="roundRect">
            <a:avLst/>
          </a:prstGeom>
          <a:solidFill>
            <a:srgbClr val="CC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Concat</a:t>
            </a:r>
            <a:endParaRPr lang="en-US" dirty="0"/>
          </a:p>
        </p:txBody>
      </p:sp>
      <p:cxnSp>
        <p:nvCxnSpPr>
          <p:cNvPr id="34" name="Straight Arrow Connector 33">
            <a:extLst>
              <a:ext uri="{FF2B5EF4-FFF2-40B4-BE49-F238E27FC236}">
                <a16:creationId xmlns:a16="http://schemas.microsoft.com/office/drawing/2014/main" id="{9C9BE6D5-D1C6-4262-A0CB-968BFF4BDADD}"/>
              </a:ext>
            </a:extLst>
          </p:cNvPr>
          <p:cNvCxnSpPr/>
          <p:nvPr/>
        </p:nvCxnSpPr>
        <p:spPr>
          <a:xfrm>
            <a:off x="8628071" y="4188400"/>
            <a:ext cx="0" cy="31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Rounded Corners 34">
            <a:extLst>
              <a:ext uri="{FF2B5EF4-FFF2-40B4-BE49-F238E27FC236}">
                <a16:creationId xmlns:a16="http://schemas.microsoft.com/office/drawing/2014/main" id="{06274223-EBE7-447F-868E-D7847C7C38ED}"/>
              </a:ext>
            </a:extLst>
          </p:cNvPr>
          <p:cNvSpPr/>
          <p:nvPr/>
        </p:nvSpPr>
        <p:spPr>
          <a:xfrm>
            <a:off x="7910828" y="4525726"/>
            <a:ext cx="1434489" cy="253916"/>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AvgPooling</a:t>
            </a:r>
            <a:endParaRPr lang="en-US" dirty="0">
              <a:solidFill>
                <a:schemeClr val="tx1"/>
              </a:solidFill>
            </a:endParaRPr>
          </a:p>
        </p:txBody>
      </p:sp>
      <p:cxnSp>
        <p:nvCxnSpPr>
          <p:cNvPr id="36" name="Straight Arrow Connector 35">
            <a:extLst>
              <a:ext uri="{FF2B5EF4-FFF2-40B4-BE49-F238E27FC236}">
                <a16:creationId xmlns:a16="http://schemas.microsoft.com/office/drawing/2014/main" id="{69384DAF-5518-4664-A10C-2841915F861B}"/>
              </a:ext>
            </a:extLst>
          </p:cNvPr>
          <p:cNvCxnSpPr/>
          <p:nvPr/>
        </p:nvCxnSpPr>
        <p:spPr>
          <a:xfrm>
            <a:off x="8628071" y="4779642"/>
            <a:ext cx="0" cy="31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Rounded Corners 36">
            <a:extLst>
              <a:ext uri="{FF2B5EF4-FFF2-40B4-BE49-F238E27FC236}">
                <a16:creationId xmlns:a16="http://schemas.microsoft.com/office/drawing/2014/main" id="{4ED5EA62-D265-4C3D-9B73-768F754DE9AF}"/>
              </a:ext>
            </a:extLst>
          </p:cNvPr>
          <p:cNvSpPr/>
          <p:nvPr/>
        </p:nvSpPr>
        <p:spPr>
          <a:xfrm>
            <a:off x="8200240" y="5098688"/>
            <a:ext cx="855661" cy="25391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Dense</a:t>
            </a:r>
          </a:p>
        </p:txBody>
      </p:sp>
      <p:cxnSp>
        <p:nvCxnSpPr>
          <p:cNvPr id="38" name="Straight Arrow Connector 37">
            <a:extLst>
              <a:ext uri="{FF2B5EF4-FFF2-40B4-BE49-F238E27FC236}">
                <a16:creationId xmlns:a16="http://schemas.microsoft.com/office/drawing/2014/main" id="{A64E6A8F-15D7-49FA-935C-ECECF5F9FF4A}"/>
              </a:ext>
            </a:extLst>
          </p:cNvPr>
          <p:cNvCxnSpPr/>
          <p:nvPr/>
        </p:nvCxnSpPr>
        <p:spPr>
          <a:xfrm>
            <a:off x="8608490" y="5352604"/>
            <a:ext cx="0" cy="31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C319832F-AC51-4EBE-BFBE-C5830723A1C2}"/>
              </a:ext>
            </a:extLst>
          </p:cNvPr>
          <p:cNvSpPr/>
          <p:nvPr/>
        </p:nvSpPr>
        <p:spPr>
          <a:xfrm>
            <a:off x="8143613" y="5686493"/>
            <a:ext cx="968913" cy="253916"/>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US" dirty="0"/>
          </a:p>
        </p:txBody>
      </p:sp>
      <p:cxnSp>
        <p:nvCxnSpPr>
          <p:cNvPr id="40" name="Straight Arrow Connector 39">
            <a:extLst>
              <a:ext uri="{FF2B5EF4-FFF2-40B4-BE49-F238E27FC236}">
                <a16:creationId xmlns:a16="http://schemas.microsoft.com/office/drawing/2014/main" id="{E39089F1-C6E9-4FA9-854A-C5560A025395}"/>
              </a:ext>
            </a:extLst>
          </p:cNvPr>
          <p:cNvCxnSpPr/>
          <p:nvPr/>
        </p:nvCxnSpPr>
        <p:spPr>
          <a:xfrm>
            <a:off x="8608490" y="5940409"/>
            <a:ext cx="0" cy="31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ED606754-3E5F-43FF-8A17-6773910878DA}"/>
              </a:ext>
            </a:extLst>
          </p:cNvPr>
          <p:cNvSpPr/>
          <p:nvPr/>
        </p:nvSpPr>
        <p:spPr>
          <a:xfrm>
            <a:off x="8133824" y="6274298"/>
            <a:ext cx="949332" cy="253916"/>
          </a:xfrm>
          <a:prstGeom prst="roundRect">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Tree>
    <p:extLst>
      <p:ext uri="{BB962C8B-B14F-4D97-AF65-F5344CB8AC3E}">
        <p14:creationId xmlns:p14="http://schemas.microsoft.com/office/powerpoint/2010/main" val="3201567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9"/>
            <a:ext cx="534572" cy="38862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 accelerators and Mobile 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 ML 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27679" y="270249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104455" y="270249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Qualcomm® Neural Processing SDK</a:t>
            </a:r>
          </a:p>
        </p:txBody>
      </p:sp>
      <p:sp>
        <p:nvSpPr>
          <p:cNvPr id="14" name="TextBox 13">
            <a:extLst>
              <a:ext uri="{FF2B5EF4-FFF2-40B4-BE49-F238E27FC236}">
                <a16:creationId xmlns:a16="http://schemas.microsoft.com/office/drawing/2014/main" id="{A655299B-8767-44F6-B289-CAFEEB6E34C1}"/>
              </a:ext>
            </a:extLst>
          </p:cNvPr>
          <p:cNvSpPr txBox="1"/>
          <p:nvPr/>
        </p:nvSpPr>
        <p:spPr>
          <a:xfrm>
            <a:off x="3527679" y="333673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5" name="TextBox 14">
            <a:extLst>
              <a:ext uri="{FF2B5EF4-FFF2-40B4-BE49-F238E27FC236}">
                <a16:creationId xmlns:a16="http://schemas.microsoft.com/office/drawing/2014/main" id="{3C0BF29C-1293-4822-96C7-4E3DBF87522D}"/>
              </a:ext>
            </a:extLst>
          </p:cNvPr>
          <p:cNvSpPr txBox="1"/>
          <p:nvPr/>
        </p:nvSpPr>
        <p:spPr>
          <a:xfrm>
            <a:off x="4104455" y="333673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Android NNAPI</a:t>
            </a:r>
          </a:p>
        </p:txBody>
      </p:sp>
      <p:sp>
        <p:nvSpPr>
          <p:cNvPr id="16" name="TextBox 15">
            <a:extLst>
              <a:ext uri="{FF2B5EF4-FFF2-40B4-BE49-F238E27FC236}">
                <a16:creationId xmlns:a16="http://schemas.microsoft.com/office/drawing/2014/main" id="{F815E714-F1BD-468F-8B94-4BA1346CEF02}"/>
              </a:ext>
            </a:extLst>
          </p:cNvPr>
          <p:cNvSpPr txBox="1"/>
          <p:nvPr/>
        </p:nvSpPr>
        <p:spPr>
          <a:xfrm>
            <a:off x="3569883" y="4001751"/>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6</a:t>
            </a:r>
          </a:p>
        </p:txBody>
      </p:sp>
      <p:sp>
        <p:nvSpPr>
          <p:cNvPr id="17" name="TextBox 16">
            <a:extLst>
              <a:ext uri="{FF2B5EF4-FFF2-40B4-BE49-F238E27FC236}">
                <a16:creationId xmlns:a16="http://schemas.microsoft.com/office/drawing/2014/main" id="{AC18971C-A04B-4E30-B119-2725977E9847}"/>
              </a:ext>
            </a:extLst>
          </p:cNvPr>
          <p:cNvSpPr txBox="1"/>
          <p:nvPr/>
        </p:nvSpPr>
        <p:spPr>
          <a:xfrm>
            <a:off x="4104454" y="4001751"/>
            <a:ext cx="6572923" cy="369332"/>
          </a:xfrm>
          <a:prstGeom prst="rect">
            <a:avLst/>
          </a:prstGeom>
          <a:noFill/>
        </p:spPr>
        <p:txBody>
          <a:bodyPr wrap="square" rtlCol="0">
            <a:spAutoFit/>
          </a:bodyPr>
          <a:lstStyle/>
          <a:p>
            <a:r>
              <a:rPr lang="en-US" sz="1800" dirty="0"/>
              <a:t>State of the art applications</a:t>
            </a:r>
          </a:p>
        </p:txBody>
      </p:sp>
    </p:spTree>
    <p:extLst>
      <p:ext uri="{BB962C8B-B14F-4D97-AF65-F5344CB8AC3E}">
        <p14:creationId xmlns:p14="http://schemas.microsoft.com/office/powerpoint/2010/main" val="304803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4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04522C-B43C-4174-BE84-5104BDE5C2E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Model Fine Tuning</a:t>
            </a:r>
          </a:p>
        </p:txBody>
      </p:sp>
      <p:graphicFrame>
        <p:nvGraphicFramePr>
          <p:cNvPr id="5" name="Content Placeholder 4">
            <a:extLst>
              <a:ext uri="{FF2B5EF4-FFF2-40B4-BE49-F238E27FC236}">
                <a16:creationId xmlns:a16="http://schemas.microsoft.com/office/drawing/2014/main" id="{BE322CEE-5DC0-4858-B90E-B9462A91900F}"/>
              </a:ext>
            </a:extLst>
          </p:cNvPr>
          <p:cNvGraphicFramePr>
            <a:graphicFrameLocks noGrp="1"/>
          </p:cNvGraphicFramePr>
          <p:nvPr>
            <p:ph idx="1"/>
            <p:extLst>
              <p:ext uri="{D42A27DB-BD31-4B8C-83A1-F6EECF244321}">
                <p14:modId xmlns:p14="http://schemas.microsoft.com/office/powerpoint/2010/main" val="49542768"/>
              </p:ext>
            </p:extLst>
          </p:nvPr>
        </p:nvGraphicFramePr>
        <p:xfrm>
          <a:off x="4219662" y="940678"/>
          <a:ext cx="7188199" cy="1292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00B6678-E84C-41BB-8D7B-774185B77741}"/>
              </a:ext>
            </a:extLst>
          </p:cNvPr>
          <p:cNvSpPr txBox="1"/>
          <p:nvPr/>
        </p:nvSpPr>
        <p:spPr>
          <a:xfrm>
            <a:off x="4219662" y="5399497"/>
            <a:ext cx="4655976" cy="1231106"/>
          </a:xfrm>
          <a:prstGeom prst="rect">
            <a:avLst/>
          </a:prstGeom>
          <a:noFill/>
        </p:spPr>
        <p:txBody>
          <a:bodyPr wrap="square" rtlCol="0">
            <a:spAutoFit/>
          </a:bodyPr>
          <a:lstStyle/>
          <a:p>
            <a:r>
              <a:rPr lang="en-US" dirty="0"/>
              <a:t>State-of-the-art Resources:</a:t>
            </a:r>
          </a:p>
          <a:p>
            <a:pPr marL="285750" indent="-285750">
              <a:buFont typeface="Wingdings" panose="05000000000000000000" pitchFamily="2" charset="2"/>
              <a:buChar char="v"/>
            </a:pPr>
            <a:r>
              <a:rPr lang="en-US" sz="1400" dirty="0">
                <a:hlinkClick r:id="rId7"/>
              </a:rPr>
              <a:t>https://www.customvision.ai</a:t>
            </a:r>
            <a:endParaRPr lang="en-US" sz="1400" dirty="0"/>
          </a:p>
          <a:p>
            <a:pPr marL="285750" indent="-285750">
              <a:buFont typeface="Wingdings" panose="05000000000000000000" pitchFamily="2" charset="2"/>
              <a:buChar char="v"/>
            </a:pPr>
            <a:r>
              <a:rPr lang="en-US" sz="1400" dirty="0">
                <a:hlinkClick r:id="rId8"/>
              </a:rPr>
              <a:t>https://teachablemachine.withgoogle.com</a:t>
            </a:r>
            <a:endParaRPr lang="en-US" sz="1400" dirty="0"/>
          </a:p>
          <a:p>
            <a:pPr marL="285750" indent="-285750">
              <a:buFont typeface="Wingdings" panose="05000000000000000000" pitchFamily="2" charset="2"/>
              <a:buChar char="v"/>
            </a:pPr>
            <a:r>
              <a:rPr lang="en-US" sz="1400" dirty="0">
                <a:hlinkClick r:id="rId9"/>
              </a:rPr>
              <a:t>https://modelzoo.co</a:t>
            </a:r>
            <a:endParaRPr lang="en-US" sz="1400" dirty="0"/>
          </a:p>
          <a:p>
            <a:pPr marL="285750" indent="-285750">
              <a:buFont typeface="Wingdings" panose="05000000000000000000" pitchFamily="2" charset="2"/>
              <a:buChar char="v"/>
            </a:pPr>
            <a:r>
              <a:rPr lang="en-US" sz="1400" dirty="0">
                <a:hlinkClick r:id="rId10"/>
              </a:rPr>
              <a:t>https://paperswithcode.com/sota</a:t>
            </a:r>
            <a:endParaRPr lang="en-US" sz="1400" dirty="0"/>
          </a:p>
        </p:txBody>
      </p:sp>
      <p:sp>
        <p:nvSpPr>
          <p:cNvPr id="3" name="TextBox 2">
            <a:extLst>
              <a:ext uri="{FF2B5EF4-FFF2-40B4-BE49-F238E27FC236}">
                <a16:creationId xmlns:a16="http://schemas.microsoft.com/office/drawing/2014/main" id="{13EA6CDC-4D9F-49AF-B3B7-6E31519DB636}"/>
              </a:ext>
            </a:extLst>
          </p:cNvPr>
          <p:cNvSpPr txBox="1"/>
          <p:nvPr/>
        </p:nvSpPr>
        <p:spPr>
          <a:xfrm>
            <a:off x="4219662" y="571346"/>
            <a:ext cx="2516697" cy="369332"/>
          </a:xfrm>
          <a:prstGeom prst="rect">
            <a:avLst/>
          </a:prstGeom>
          <a:noFill/>
        </p:spPr>
        <p:txBody>
          <a:bodyPr wrap="square" rtlCol="0">
            <a:spAutoFit/>
          </a:bodyPr>
          <a:lstStyle/>
          <a:p>
            <a:r>
              <a:rPr lang="en-US" dirty="0"/>
              <a:t>Transfer Learning</a:t>
            </a:r>
          </a:p>
        </p:txBody>
      </p:sp>
      <p:sp>
        <p:nvSpPr>
          <p:cNvPr id="4" name="TextBox 3">
            <a:extLst>
              <a:ext uri="{FF2B5EF4-FFF2-40B4-BE49-F238E27FC236}">
                <a16:creationId xmlns:a16="http://schemas.microsoft.com/office/drawing/2014/main" id="{386572BE-A96E-4A70-8BC8-E9A58B63F503}"/>
              </a:ext>
            </a:extLst>
          </p:cNvPr>
          <p:cNvSpPr txBox="1"/>
          <p:nvPr/>
        </p:nvSpPr>
        <p:spPr>
          <a:xfrm>
            <a:off x="3921852" y="2602100"/>
            <a:ext cx="2567032" cy="369332"/>
          </a:xfrm>
          <a:prstGeom prst="rect">
            <a:avLst/>
          </a:prstGeom>
          <a:noFill/>
        </p:spPr>
        <p:txBody>
          <a:bodyPr wrap="square" rtlCol="0">
            <a:spAutoFit/>
          </a:bodyPr>
          <a:lstStyle/>
          <a:p>
            <a:r>
              <a:rPr lang="en-US" dirty="0"/>
              <a:t>State-of-the-art Models</a:t>
            </a:r>
          </a:p>
        </p:txBody>
      </p:sp>
      <p:pic>
        <p:nvPicPr>
          <p:cNvPr id="11" name="Picture 10">
            <a:extLst>
              <a:ext uri="{FF2B5EF4-FFF2-40B4-BE49-F238E27FC236}">
                <a16:creationId xmlns:a16="http://schemas.microsoft.com/office/drawing/2014/main" id="{7A3EDF91-0BF6-4444-ADF5-ED88DEF75BAD}"/>
              </a:ext>
            </a:extLst>
          </p:cNvPr>
          <p:cNvPicPr>
            <a:picLocks noChangeAspect="1"/>
          </p:cNvPicPr>
          <p:nvPr/>
        </p:nvPicPr>
        <p:blipFill>
          <a:blip r:embed="rId11"/>
          <a:stretch>
            <a:fillRect/>
          </a:stretch>
        </p:blipFill>
        <p:spPr>
          <a:xfrm>
            <a:off x="3921852" y="3040686"/>
            <a:ext cx="7783817" cy="1946687"/>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9428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650DE9-6EFC-4F65-8156-2AA3580DD9B6}"/>
              </a:ext>
            </a:extLst>
          </p:cNvPr>
          <p:cNvPicPr>
            <a:picLocks noChangeAspect="1"/>
          </p:cNvPicPr>
          <p:nvPr/>
        </p:nvPicPr>
        <p:blipFill>
          <a:blip r:embed="rId3"/>
          <a:stretch>
            <a:fillRect/>
          </a:stretch>
        </p:blipFill>
        <p:spPr>
          <a:xfrm>
            <a:off x="466660" y="1675280"/>
            <a:ext cx="7303731" cy="4619158"/>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5" name="Picture 4" descr="A close up of a cell phone&#10;&#10;Description automatically generated with medium confidence">
            <a:extLst>
              <a:ext uri="{FF2B5EF4-FFF2-40B4-BE49-F238E27FC236}">
                <a16:creationId xmlns:a16="http://schemas.microsoft.com/office/drawing/2014/main" id="{71537F2D-6F46-4A31-A1DA-2DB267A07108}"/>
              </a:ext>
            </a:extLst>
          </p:cNvPr>
          <p:cNvPicPr>
            <a:picLocks noChangeAspect="1"/>
          </p:cNvPicPr>
          <p:nvPr/>
        </p:nvPicPr>
        <p:blipFill>
          <a:blip r:embed="rId4"/>
          <a:stretch>
            <a:fillRect/>
          </a:stretch>
        </p:blipFill>
        <p:spPr>
          <a:xfrm>
            <a:off x="8735040" y="955851"/>
            <a:ext cx="2624818" cy="5599213"/>
          </a:xfrm>
          <a:prstGeom prst="rect">
            <a:avLst/>
          </a:prstGeom>
        </p:spPr>
      </p:pic>
      <p:sp>
        <p:nvSpPr>
          <p:cNvPr id="2" name="Title 1">
            <a:extLst>
              <a:ext uri="{FF2B5EF4-FFF2-40B4-BE49-F238E27FC236}">
                <a16:creationId xmlns:a16="http://schemas.microsoft.com/office/drawing/2014/main" id="{1E2B9EA0-A762-48BD-B5D2-B2CC2062DA32}"/>
              </a:ext>
            </a:extLst>
          </p:cNvPr>
          <p:cNvSpPr>
            <a:spLocks noGrp="1"/>
          </p:cNvSpPr>
          <p:nvPr>
            <p:ph type="title"/>
          </p:nvPr>
        </p:nvSpPr>
        <p:spPr>
          <a:xfrm>
            <a:off x="466660" y="358776"/>
            <a:ext cx="10515600" cy="1505883"/>
          </a:xfrm>
        </p:spPr>
        <p:txBody>
          <a:bodyPr anchor="ctr">
            <a:normAutofit/>
          </a:bodyPr>
          <a:lstStyle/>
          <a:p>
            <a:r>
              <a:rPr lang="en-US" sz="4500" dirty="0">
                <a:latin typeface="Cooper Black" panose="0208090404030B020404" pitchFamily="18" charset="0"/>
              </a:rPr>
              <a:t>Cartoon Classification App</a:t>
            </a:r>
          </a:p>
        </p:txBody>
      </p:sp>
      <p:sp>
        <p:nvSpPr>
          <p:cNvPr id="7" name="TextBox 6">
            <a:extLst>
              <a:ext uri="{FF2B5EF4-FFF2-40B4-BE49-F238E27FC236}">
                <a16:creationId xmlns:a16="http://schemas.microsoft.com/office/drawing/2014/main" id="{93D4E440-EE9E-47B5-83E7-8830EA0F7258}"/>
              </a:ext>
            </a:extLst>
          </p:cNvPr>
          <p:cNvSpPr txBox="1"/>
          <p:nvPr/>
        </p:nvSpPr>
        <p:spPr>
          <a:xfrm>
            <a:off x="1066566" y="6365557"/>
            <a:ext cx="5027910" cy="492443"/>
          </a:xfrm>
          <a:prstGeom prst="rect">
            <a:avLst/>
          </a:prstGeom>
          <a:noFill/>
        </p:spPr>
        <p:txBody>
          <a:bodyPr wrap="square" rtlCol="0">
            <a:spAutoFit/>
          </a:bodyPr>
          <a:lstStyle/>
          <a:p>
            <a:r>
              <a:rPr lang="en-US" sz="1000" b="1" dirty="0"/>
              <a:t>Fine tuning : </a:t>
            </a:r>
            <a:r>
              <a:rPr lang="en-US" sz="1000" b="1" dirty="0">
                <a:hlinkClick r:id="rId5"/>
              </a:rPr>
              <a:t>https://teachablemachine.withgoogle.com/</a:t>
            </a:r>
            <a:endParaRPr lang="en-US" sz="1000" b="1" dirty="0"/>
          </a:p>
          <a:p>
            <a:r>
              <a:rPr lang="en-US" sz="1000" b="1" dirty="0"/>
              <a:t>Demo code : </a:t>
            </a:r>
            <a:r>
              <a:rPr lang="en-US" sz="1000" b="1" dirty="0">
                <a:solidFill>
                  <a:schemeClr val="hlink"/>
                </a:solidFill>
                <a:uFill>
                  <a:noFill/>
                </a:uFill>
                <a:hlinkClick r:id="rId6"/>
              </a:rPr>
              <a:t>https://github.qualcomm.com/syellapr/TeachableMachineImageClassification</a:t>
            </a:r>
            <a:endParaRPr lang="en-US" sz="1000" b="1" dirty="0">
              <a:solidFill>
                <a:schemeClr val="hlink"/>
              </a:solidFill>
              <a:uFill>
                <a:noFill/>
              </a:uFill>
            </a:endParaRPr>
          </a:p>
          <a:p>
            <a:r>
              <a:rPr lang="en-US" sz="600" dirty="0"/>
              <a:t> </a:t>
            </a:r>
          </a:p>
        </p:txBody>
      </p:sp>
    </p:spTree>
    <p:extLst>
      <p:ext uri="{BB962C8B-B14F-4D97-AF65-F5344CB8AC3E}">
        <p14:creationId xmlns:p14="http://schemas.microsoft.com/office/powerpoint/2010/main" val="371225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8"/>
            <a:ext cx="534572" cy="459327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 accelerators and Mobile 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 ML 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27679" y="270249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104455" y="270249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Qualcomm® Neural Processing SDK</a:t>
            </a:r>
          </a:p>
        </p:txBody>
      </p:sp>
      <p:sp>
        <p:nvSpPr>
          <p:cNvPr id="14" name="TextBox 13">
            <a:extLst>
              <a:ext uri="{FF2B5EF4-FFF2-40B4-BE49-F238E27FC236}">
                <a16:creationId xmlns:a16="http://schemas.microsoft.com/office/drawing/2014/main" id="{A655299B-8767-44F6-B289-CAFEEB6E34C1}"/>
              </a:ext>
            </a:extLst>
          </p:cNvPr>
          <p:cNvSpPr txBox="1"/>
          <p:nvPr/>
        </p:nvSpPr>
        <p:spPr>
          <a:xfrm>
            <a:off x="3527679" y="333673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5" name="TextBox 14">
            <a:extLst>
              <a:ext uri="{FF2B5EF4-FFF2-40B4-BE49-F238E27FC236}">
                <a16:creationId xmlns:a16="http://schemas.microsoft.com/office/drawing/2014/main" id="{3C0BF29C-1293-4822-96C7-4E3DBF87522D}"/>
              </a:ext>
            </a:extLst>
          </p:cNvPr>
          <p:cNvSpPr txBox="1"/>
          <p:nvPr/>
        </p:nvSpPr>
        <p:spPr>
          <a:xfrm>
            <a:off x="4104455" y="333673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Android NNAPI</a:t>
            </a:r>
          </a:p>
        </p:txBody>
      </p:sp>
      <p:sp>
        <p:nvSpPr>
          <p:cNvPr id="16" name="TextBox 15">
            <a:extLst>
              <a:ext uri="{FF2B5EF4-FFF2-40B4-BE49-F238E27FC236}">
                <a16:creationId xmlns:a16="http://schemas.microsoft.com/office/drawing/2014/main" id="{F815E714-F1BD-468F-8B94-4BA1346CEF02}"/>
              </a:ext>
            </a:extLst>
          </p:cNvPr>
          <p:cNvSpPr txBox="1"/>
          <p:nvPr/>
        </p:nvSpPr>
        <p:spPr>
          <a:xfrm>
            <a:off x="3527679" y="400175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7" name="TextBox 16">
            <a:extLst>
              <a:ext uri="{FF2B5EF4-FFF2-40B4-BE49-F238E27FC236}">
                <a16:creationId xmlns:a16="http://schemas.microsoft.com/office/drawing/2014/main" id="{AC18971C-A04B-4E30-B119-2725977E9847}"/>
              </a:ext>
            </a:extLst>
          </p:cNvPr>
          <p:cNvSpPr txBox="1"/>
          <p:nvPr/>
        </p:nvSpPr>
        <p:spPr>
          <a:xfrm>
            <a:off x="4104454" y="4001751"/>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State of the art applications</a:t>
            </a:r>
          </a:p>
        </p:txBody>
      </p:sp>
      <p:sp>
        <p:nvSpPr>
          <p:cNvPr id="18" name="TextBox 17">
            <a:extLst>
              <a:ext uri="{FF2B5EF4-FFF2-40B4-BE49-F238E27FC236}">
                <a16:creationId xmlns:a16="http://schemas.microsoft.com/office/drawing/2014/main" id="{2ABA096F-C344-4CCF-8AD4-8E7C8E13E415}"/>
              </a:ext>
            </a:extLst>
          </p:cNvPr>
          <p:cNvSpPr txBox="1"/>
          <p:nvPr/>
        </p:nvSpPr>
        <p:spPr>
          <a:xfrm>
            <a:off x="3560913" y="4716039"/>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7</a:t>
            </a:r>
          </a:p>
        </p:txBody>
      </p:sp>
      <p:sp>
        <p:nvSpPr>
          <p:cNvPr id="19" name="TextBox 18">
            <a:extLst>
              <a:ext uri="{FF2B5EF4-FFF2-40B4-BE49-F238E27FC236}">
                <a16:creationId xmlns:a16="http://schemas.microsoft.com/office/drawing/2014/main" id="{80169EDF-46BA-4451-8BEA-96A218BF1A01}"/>
              </a:ext>
            </a:extLst>
          </p:cNvPr>
          <p:cNvSpPr txBox="1"/>
          <p:nvPr/>
        </p:nvSpPr>
        <p:spPr>
          <a:xfrm>
            <a:off x="4095484" y="4716039"/>
            <a:ext cx="6572923" cy="369332"/>
          </a:xfrm>
          <a:prstGeom prst="rect">
            <a:avLst/>
          </a:prstGeom>
          <a:noFill/>
        </p:spPr>
        <p:txBody>
          <a:bodyPr wrap="square" rtlCol="0">
            <a:spAutoFit/>
          </a:bodyPr>
          <a:lstStyle/>
          <a:p>
            <a:r>
              <a:rPr lang="en-US" sz="1800" dirty="0"/>
              <a:t>Benchmarking Performance Metrics</a:t>
            </a:r>
          </a:p>
        </p:txBody>
      </p:sp>
    </p:spTree>
    <p:extLst>
      <p:ext uri="{BB962C8B-B14F-4D97-AF65-F5344CB8AC3E}">
        <p14:creationId xmlns:p14="http://schemas.microsoft.com/office/powerpoint/2010/main" val="446256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28731-7F44-42F4-BCE7-16253D216EE0}"/>
              </a:ext>
            </a:extLst>
          </p:cNvPr>
          <p:cNvSpPr>
            <a:spLocks noGrp="1"/>
          </p:cNvSpPr>
          <p:nvPr>
            <p:ph type="title"/>
          </p:nvPr>
        </p:nvSpPr>
        <p:spPr>
          <a:xfrm>
            <a:off x="1188062" y="557453"/>
            <a:ext cx="9495482" cy="915020"/>
          </a:xfrm>
        </p:spPr>
        <p:txBody>
          <a:bodyPr vert="horz" lIns="91440" tIns="45720" rIns="91440" bIns="45720" rtlCol="0" anchor="t">
            <a:noAutofit/>
          </a:bodyPr>
          <a:lstStyle/>
          <a:p>
            <a:r>
              <a:rPr lang="en-US" sz="5500" b="1" dirty="0">
                <a:ln w="22225">
                  <a:solidFill>
                    <a:schemeClr val="tx1"/>
                  </a:solidFill>
                  <a:miter lim="800000"/>
                </a:ln>
              </a:rPr>
              <a:t>Hardware Impact on Performance</a:t>
            </a:r>
            <a:endParaRPr lang="en-US" sz="5500" kern="1200" dirty="0">
              <a:solidFill>
                <a:schemeClr val="tx1"/>
              </a:solidFill>
              <a:latin typeface="+mj-lt"/>
              <a:ea typeface="+mj-ea"/>
              <a:cs typeface="+mj-cs"/>
            </a:endParaRP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AA1FEFF-6306-4F2E-9525-B3EDF73D9D0B}"/>
              </a:ext>
            </a:extLst>
          </p:cNvPr>
          <p:cNvGraphicFramePr>
            <a:graphicFrameLocks noGrp="1"/>
          </p:cNvGraphicFramePr>
          <p:nvPr>
            <p:ph sz="half" idx="1"/>
            <p:extLst>
              <p:ext uri="{D42A27DB-BD31-4B8C-83A1-F6EECF244321}">
                <p14:modId xmlns:p14="http://schemas.microsoft.com/office/powerpoint/2010/main" val="245467443"/>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966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1C36-8743-4F9F-8609-6D431D6A8DDE}"/>
              </a:ext>
            </a:extLst>
          </p:cNvPr>
          <p:cNvSpPr>
            <a:spLocks noGrp="1"/>
          </p:cNvSpPr>
          <p:nvPr>
            <p:ph type="title"/>
          </p:nvPr>
        </p:nvSpPr>
        <p:spPr>
          <a:xfrm>
            <a:off x="779477" y="101116"/>
            <a:ext cx="10515600" cy="813835"/>
          </a:xfrm>
        </p:spPr>
        <p:txBody>
          <a:bodyPr/>
          <a:lstStyle/>
          <a:p>
            <a:pPr algn="ctr"/>
            <a:r>
              <a:rPr lang="en-US" dirty="0"/>
              <a:t>AI Benchmark V4</a:t>
            </a:r>
          </a:p>
        </p:txBody>
      </p:sp>
      <p:graphicFrame>
        <p:nvGraphicFramePr>
          <p:cNvPr id="7" name="Table 7">
            <a:extLst>
              <a:ext uri="{FF2B5EF4-FFF2-40B4-BE49-F238E27FC236}">
                <a16:creationId xmlns:a16="http://schemas.microsoft.com/office/drawing/2014/main" id="{7AB715C7-6150-4F17-89C0-EBFE3C619041}"/>
              </a:ext>
            </a:extLst>
          </p:cNvPr>
          <p:cNvGraphicFramePr>
            <a:graphicFrameLocks noGrp="1"/>
          </p:cNvGraphicFramePr>
          <p:nvPr>
            <p:ph idx="1"/>
            <p:extLst>
              <p:ext uri="{D42A27DB-BD31-4B8C-83A1-F6EECF244321}">
                <p14:modId xmlns:p14="http://schemas.microsoft.com/office/powerpoint/2010/main" val="4157731871"/>
              </p:ext>
            </p:extLst>
          </p:nvPr>
        </p:nvGraphicFramePr>
        <p:xfrm>
          <a:off x="779477" y="1116287"/>
          <a:ext cx="4846881" cy="5242560"/>
        </p:xfrm>
        <a:graphic>
          <a:graphicData uri="http://schemas.openxmlformats.org/drawingml/2006/table">
            <a:tbl>
              <a:tblPr firstRow="1" bandRow="1">
                <a:tableStyleId>{638B1855-1B75-4FBE-930C-398BA8C253C6}</a:tableStyleId>
              </a:tblPr>
              <a:tblGrid>
                <a:gridCol w="1615627">
                  <a:extLst>
                    <a:ext uri="{9D8B030D-6E8A-4147-A177-3AD203B41FA5}">
                      <a16:colId xmlns:a16="http://schemas.microsoft.com/office/drawing/2014/main" val="3466157936"/>
                    </a:ext>
                  </a:extLst>
                </a:gridCol>
                <a:gridCol w="1615627">
                  <a:extLst>
                    <a:ext uri="{9D8B030D-6E8A-4147-A177-3AD203B41FA5}">
                      <a16:colId xmlns:a16="http://schemas.microsoft.com/office/drawing/2014/main" val="498818980"/>
                    </a:ext>
                  </a:extLst>
                </a:gridCol>
                <a:gridCol w="1615627">
                  <a:extLst>
                    <a:ext uri="{9D8B030D-6E8A-4147-A177-3AD203B41FA5}">
                      <a16:colId xmlns:a16="http://schemas.microsoft.com/office/drawing/2014/main" val="2813153265"/>
                    </a:ext>
                  </a:extLst>
                </a:gridCol>
              </a:tblGrid>
              <a:tr h="370840">
                <a:tc>
                  <a:txBody>
                    <a:bodyPr/>
                    <a:lstStyle/>
                    <a:p>
                      <a:pPr algn="ctr"/>
                      <a:r>
                        <a:rPr lang="en-US" sz="120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Inference modes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747687"/>
                  </a:ext>
                </a:extLst>
              </a:tr>
              <a:tr h="370840">
                <a:tc>
                  <a:txBody>
                    <a:bodyPr/>
                    <a:lstStyle/>
                    <a:p>
                      <a:pPr algn="ctr"/>
                      <a:r>
                        <a:rPr lang="en-US" sz="1000" dirty="0"/>
                        <a:t>Image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000" dirty="0" err="1"/>
                        <a:t>Mobilenet</a:t>
                      </a:r>
                      <a:r>
                        <a:rPr lang="en-US" sz="1000" dirty="0"/>
                        <a:t> v2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0302753"/>
                  </a:ext>
                </a:extLst>
              </a:tr>
              <a:tr h="370840">
                <a:tc>
                  <a:txBody>
                    <a:bodyPr/>
                    <a:lstStyle/>
                    <a:p>
                      <a:pPr algn="ctr"/>
                      <a:r>
                        <a:rPr lang="en-US" sz="1000" dirty="0"/>
                        <a:t>Object Recognition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Inception 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9514921"/>
                  </a:ext>
                </a:extLst>
              </a:tr>
              <a:tr h="370840">
                <a:tc>
                  <a:txBody>
                    <a:bodyPr/>
                    <a:lstStyle/>
                    <a:p>
                      <a:pPr algn="ctr"/>
                      <a:r>
                        <a:rPr lang="en-US" sz="1000" dirty="0"/>
                        <a:t>Face Recognition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err="1"/>
                        <a:t>Mobilenet</a:t>
                      </a:r>
                      <a:r>
                        <a:rPr lang="en-US" sz="1000" dirty="0"/>
                        <a:t> 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95764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Object Recognition /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err="1"/>
                        <a:t>Mobilenet</a:t>
                      </a:r>
                      <a:r>
                        <a:rPr lang="en-US" sz="1000" dirty="0"/>
                        <a:t> v2 parallel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0968846"/>
                  </a:ext>
                </a:extLst>
              </a:tr>
              <a:tr h="370840">
                <a:tc>
                  <a:txBody>
                    <a:bodyPr/>
                    <a:lstStyle/>
                    <a:p>
                      <a:pPr algn="ctr"/>
                      <a:r>
                        <a:rPr lang="en-US" sz="1000" dirty="0"/>
                        <a:t>Optical character Recognition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CRNN/Bi - LSTM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FP16 + FP32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55317493"/>
                  </a:ext>
                </a:extLst>
              </a:tr>
              <a:tr h="370840">
                <a:tc>
                  <a:txBody>
                    <a:bodyPr/>
                    <a:lstStyle/>
                    <a:p>
                      <a:pPr algn="ctr"/>
                      <a:r>
                        <a:rPr lang="en-US" sz="1000" dirty="0"/>
                        <a:t>Image Deblurring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err="1"/>
                        <a:t>Pynet</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2760264"/>
                  </a:ext>
                </a:extLst>
              </a:tr>
              <a:tr h="370840">
                <a:tc>
                  <a:txBody>
                    <a:bodyPr/>
                    <a:lstStyle/>
                    <a:p>
                      <a:pPr algn="ctr"/>
                      <a:r>
                        <a:rPr lang="en-US" sz="1000" dirty="0"/>
                        <a:t>Image super 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VGG 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29984085"/>
                  </a:ext>
                </a:extLst>
              </a:tr>
              <a:tr h="370840">
                <a:tc>
                  <a:txBody>
                    <a:bodyPr/>
                    <a:lstStyle/>
                    <a:p>
                      <a:pPr algn="ctr"/>
                      <a:r>
                        <a:rPr lang="en-US" sz="1000" dirty="0"/>
                        <a:t>Image super 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SRGAN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5993907"/>
                  </a:ext>
                </a:extLst>
              </a:tr>
              <a:tr h="370840">
                <a:tc>
                  <a:txBody>
                    <a:bodyPr/>
                    <a:lstStyle/>
                    <a:p>
                      <a:pPr algn="ctr"/>
                      <a:r>
                        <a:rPr lang="en-US" sz="1000" dirty="0"/>
                        <a:t>Bokeh Simulation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U-Net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6968906"/>
                  </a:ext>
                </a:extLst>
              </a:tr>
              <a:tr h="370840">
                <a:tc>
                  <a:txBody>
                    <a:bodyPr/>
                    <a:lstStyle/>
                    <a:p>
                      <a:pPr algn="ctr"/>
                      <a:r>
                        <a:rPr lang="en-US" sz="1000" dirty="0"/>
                        <a:t>Semantic Segmentation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err="1"/>
                        <a:t>Deeplab</a:t>
                      </a:r>
                      <a:r>
                        <a:rPr lang="en-US" sz="1000" dirty="0"/>
                        <a:t> 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629405"/>
                  </a:ext>
                </a:extLst>
              </a:tr>
              <a:tr h="370840">
                <a:tc>
                  <a:txBody>
                    <a:bodyPr/>
                    <a:lstStyle/>
                    <a:p>
                      <a:pPr algn="ctr"/>
                      <a:r>
                        <a:rPr lang="en-US" sz="1000" dirty="0"/>
                        <a:t>Photo Enhancement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DPED-Resnet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INT8 + 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20552743"/>
                  </a:ext>
                </a:extLst>
              </a:tr>
              <a:tr h="370840">
                <a:tc>
                  <a:txBody>
                    <a:bodyPr/>
                    <a:lstStyle/>
                    <a:p>
                      <a:pPr algn="ctr"/>
                      <a:r>
                        <a:rPr lang="en-US" sz="1000" dirty="0"/>
                        <a:t>Text Completion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Static RNN / LSTM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000" dirty="0"/>
                        <a:t>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545350"/>
                  </a:ext>
                </a:extLst>
              </a:tr>
              <a:tr h="370840">
                <a:tc>
                  <a:txBody>
                    <a:bodyPr/>
                    <a:lstStyle/>
                    <a:p>
                      <a:pPr algn="ctr"/>
                      <a:r>
                        <a:rPr lang="en-US" sz="1000" dirty="0"/>
                        <a:t>Memory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t>SRCNN 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t>FP16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0751173"/>
                  </a:ext>
                </a:extLst>
              </a:tr>
            </a:tbl>
          </a:graphicData>
        </a:graphic>
      </p:graphicFrame>
      <p:graphicFrame>
        <p:nvGraphicFramePr>
          <p:cNvPr id="10" name="Table 9">
            <a:extLst>
              <a:ext uri="{FF2B5EF4-FFF2-40B4-BE49-F238E27FC236}">
                <a16:creationId xmlns:a16="http://schemas.microsoft.com/office/drawing/2014/main" id="{7E1B226B-FDFB-4178-B001-14B706D57E5F}"/>
              </a:ext>
            </a:extLst>
          </p:cNvPr>
          <p:cNvGraphicFramePr>
            <a:graphicFrameLocks noGrp="1"/>
          </p:cNvGraphicFramePr>
          <p:nvPr>
            <p:extLst>
              <p:ext uri="{D42A27DB-BD31-4B8C-83A1-F6EECF244321}">
                <p14:modId xmlns:p14="http://schemas.microsoft.com/office/powerpoint/2010/main" val="1075380070"/>
              </p:ext>
            </p:extLst>
          </p:nvPr>
        </p:nvGraphicFramePr>
        <p:xfrm>
          <a:off x="6171501" y="1448086"/>
          <a:ext cx="5316524" cy="4387227"/>
        </p:xfrm>
        <a:graphic>
          <a:graphicData uri="http://schemas.openxmlformats.org/drawingml/2006/table">
            <a:tbl>
              <a:tblPr>
                <a:tableStyleId>{327F97BB-C833-4FB7-BDE5-3F7075034690}</a:tableStyleId>
              </a:tblPr>
              <a:tblGrid>
                <a:gridCol w="1063305">
                  <a:extLst>
                    <a:ext uri="{9D8B030D-6E8A-4147-A177-3AD203B41FA5}">
                      <a16:colId xmlns:a16="http://schemas.microsoft.com/office/drawing/2014/main" val="1944860129"/>
                    </a:ext>
                  </a:extLst>
                </a:gridCol>
                <a:gridCol w="907075">
                  <a:extLst>
                    <a:ext uri="{9D8B030D-6E8A-4147-A177-3AD203B41FA5}">
                      <a16:colId xmlns:a16="http://schemas.microsoft.com/office/drawing/2014/main" val="3970478162"/>
                    </a:ext>
                  </a:extLst>
                </a:gridCol>
                <a:gridCol w="1069231">
                  <a:extLst>
                    <a:ext uri="{9D8B030D-6E8A-4147-A177-3AD203B41FA5}">
                      <a16:colId xmlns:a16="http://schemas.microsoft.com/office/drawing/2014/main" val="1550053659"/>
                    </a:ext>
                  </a:extLst>
                </a:gridCol>
                <a:gridCol w="1174459">
                  <a:extLst>
                    <a:ext uri="{9D8B030D-6E8A-4147-A177-3AD203B41FA5}">
                      <a16:colId xmlns:a16="http://schemas.microsoft.com/office/drawing/2014/main" val="642184842"/>
                    </a:ext>
                  </a:extLst>
                </a:gridCol>
                <a:gridCol w="1102454">
                  <a:extLst>
                    <a:ext uri="{9D8B030D-6E8A-4147-A177-3AD203B41FA5}">
                      <a16:colId xmlns:a16="http://schemas.microsoft.com/office/drawing/2014/main" val="3921183784"/>
                    </a:ext>
                  </a:extLst>
                </a:gridCol>
              </a:tblGrid>
              <a:tr h="489397">
                <a:tc gridSpan="2">
                  <a:txBody>
                    <a:bodyPr/>
                    <a:lstStyle/>
                    <a:p>
                      <a:pPr algn="ctr" fontAlgn="ctr"/>
                      <a:r>
                        <a:rPr lang="en-US" sz="1100" b="1" u="none" strike="noStrike" dirty="0">
                          <a:effectLst/>
                        </a:rPr>
                        <a:t>Processor</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1100" u="none" strike="noStrike" dirty="0">
                          <a:effectLst/>
                        </a:rPr>
                        <a:t>Snapdragon 888</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err="1">
                          <a:effectLst/>
                        </a:rPr>
                        <a:t>HiSilicon</a:t>
                      </a:r>
                      <a:r>
                        <a:rPr lang="en-US" sz="1100" u="none" strike="noStrike" dirty="0">
                          <a:effectLst/>
                        </a:rPr>
                        <a:t> Kirin 9000</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err="1">
                          <a:effectLst/>
                        </a:rPr>
                        <a:t>Exynos</a:t>
                      </a:r>
                      <a:r>
                        <a:rPr lang="en-US" sz="1100" u="none" strike="noStrike" dirty="0">
                          <a:effectLst/>
                        </a:rPr>
                        <a:t> 2100</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2805331"/>
                  </a:ext>
                </a:extLst>
              </a:tr>
              <a:tr h="648868">
                <a:tc gridSpan="2">
                  <a:txBody>
                    <a:bodyPr/>
                    <a:lstStyle/>
                    <a:p>
                      <a:pPr algn="ctr" fontAlgn="ctr"/>
                      <a:r>
                        <a:rPr lang="en-US" sz="1100" b="1" u="none" strike="noStrike" dirty="0">
                          <a:effectLst/>
                        </a:rPr>
                        <a:t>AI Accelerator</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1100" u="none" strike="noStrike" dirty="0">
                          <a:effectLst/>
                        </a:rPr>
                        <a:t>DSP (Hex. 780) + GPU (Adreno 660)</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NPU (3 Cores, Da Vinci series)</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NPU + GPU (Mali-G78 MP14)</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9468898"/>
                  </a:ext>
                </a:extLst>
              </a:tr>
              <a:tr h="232069">
                <a:tc>
                  <a:txBody>
                    <a:bodyPr/>
                    <a:lstStyle/>
                    <a:p>
                      <a:pPr algn="ctr" fontAlgn="ctr"/>
                      <a:r>
                        <a:rPr lang="en-US" sz="1100" b="1" u="none" strike="noStrike" dirty="0">
                          <a:effectLst/>
                        </a:rPr>
                        <a:t>CPU-Q</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Score</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5401</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4346</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4839</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082730"/>
                  </a:ext>
                </a:extLst>
              </a:tr>
              <a:tr h="232069">
                <a:tc>
                  <a:txBody>
                    <a:bodyPr/>
                    <a:lstStyle/>
                    <a:p>
                      <a:pPr algn="ctr" fontAlgn="ctr"/>
                      <a:r>
                        <a:rPr lang="en-US" sz="1100" b="1" u="none" strike="noStrike" dirty="0">
                          <a:effectLst/>
                        </a:rPr>
                        <a:t>CPU-F</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Score</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9891</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8584</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9632</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6206940"/>
                  </a:ext>
                </a:extLst>
              </a:tr>
              <a:tr h="464137">
                <a:tc>
                  <a:txBody>
                    <a:bodyPr/>
                    <a:lstStyle/>
                    <a:p>
                      <a:pPr algn="ctr" fontAlgn="ctr"/>
                      <a:r>
                        <a:rPr lang="en-US" sz="1100" b="1" u="none" strike="noStrike" dirty="0">
                          <a:effectLst/>
                        </a:rPr>
                        <a:t>INT8</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NNAPI 1.2</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54216</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14280</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27394</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8596731"/>
                  </a:ext>
                </a:extLst>
              </a:tr>
              <a:tr h="464137">
                <a:tc>
                  <a:txBody>
                    <a:bodyPr/>
                    <a:lstStyle/>
                    <a:p>
                      <a:pPr algn="ctr" fontAlgn="ctr"/>
                      <a:r>
                        <a:rPr lang="en-US" sz="1100" b="1" u="none" strike="noStrike" dirty="0">
                          <a:effectLst/>
                        </a:rPr>
                        <a:t>INT8</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Accuracy</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92.1</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62.4</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93</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153196"/>
                  </a:ext>
                </a:extLst>
              </a:tr>
              <a:tr h="464137">
                <a:tc>
                  <a:txBody>
                    <a:bodyPr/>
                    <a:lstStyle/>
                    <a:p>
                      <a:pPr algn="ctr" fontAlgn="ctr"/>
                      <a:r>
                        <a:rPr lang="en-US" sz="1100" b="1" u="none" strike="noStrike" dirty="0">
                          <a:effectLst/>
                        </a:rPr>
                        <a:t>FP16</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NNAPI 1.2</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28718</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73781</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37336</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658544"/>
                  </a:ext>
                </a:extLst>
              </a:tr>
              <a:tr h="464137">
                <a:tc>
                  <a:txBody>
                    <a:bodyPr/>
                    <a:lstStyle/>
                    <a:p>
                      <a:pPr algn="ctr" fontAlgn="ctr"/>
                      <a:r>
                        <a:rPr lang="en-US" sz="1100" b="1" u="none" strike="noStrike" dirty="0">
                          <a:effectLst/>
                        </a:rPr>
                        <a:t>FP16</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Accuracy</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61.8</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81.9</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86.4</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5590231"/>
                  </a:ext>
                </a:extLst>
              </a:tr>
              <a:tr h="232069">
                <a:tc>
                  <a:txBody>
                    <a:bodyPr/>
                    <a:lstStyle/>
                    <a:p>
                      <a:pPr algn="ctr" fontAlgn="ctr"/>
                      <a:r>
                        <a:rPr lang="en-US" sz="1100" b="1" u="none" strike="noStrike" dirty="0">
                          <a:effectLst/>
                        </a:rPr>
                        <a:t>INT8</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Parallel</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5032</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1814</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2237</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4285456"/>
                  </a:ext>
                </a:extLst>
              </a:tr>
              <a:tr h="232069">
                <a:tc>
                  <a:txBody>
                    <a:bodyPr/>
                    <a:lstStyle/>
                    <a:p>
                      <a:pPr algn="ctr" fontAlgn="ctr"/>
                      <a:r>
                        <a:rPr lang="en-US" sz="1100" b="1" u="none" strike="noStrike" dirty="0">
                          <a:effectLst/>
                        </a:rPr>
                        <a:t>FP16</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rPr>
                        <a:t>Parallel</a:t>
                      </a:r>
                      <a:endParaRPr lang="en-US" sz="11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2107</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4204</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2780</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9503862"/>
                  </a:ext>
                </a:extLst>
              </a:tr>
              <a:tr h="232069">
                <a:tc gridSpan="2">
                  <a:txBody>
                    <a:bodyPr/>
                    <a:lstStyle/>
                    <a:p>
                      <a:pPr algn="ctr" fontAlgn="ctr"/>
                      <a:r>
                        <a:rPr lang="en-US" sz="1100" b="1" u="none" strike="noStrike" dirty="0">
                          <a:effectLst/>
                        </a:rPr>
                        <a:t>LSTM</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1100" u="none" strike="noStrike" dirty="0">
                          <a:effectLst/>
                        </a:rPr>
                        <a:t>808</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rPr>
                        <a:t>461</a:t>
                      </a:r>
                      <a:endParaRPr lang="en-US" sz="1100" b="0"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rPr>
                        <a:t>7324</a:t>
                      </a:r>
                      <a:endParaRPr lang="en-US" sz="1100" b="0" i="0" u="none" strike="noStrike">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4458906"/>
                  </a:ext>
                </a:extLst>
              </a:tr>
              <a:tr h="232069">
                <a:tc gridSpan="2">
                  <a:txBody>
                    <a:bodyPr/>
                    <a:lstStyle/>
                    <a:p>
                      <a:pPr algn="ctr" fontAlgn="ctr"/>
                      <a:r>
                        <a:rPr lang="en-US" sz="1100" b="1" u="none" strike="noStrike" dirty="0">
                          <a:effectLst/>
                        </a:rPr>
                        <a:t>AI Score (x1000)</a:t>
                      </a:r>
                      <a:endParaRPr lang="en-US" sz="1100" b="1" i="0" u="none" strike="noStrike" dirty="0">
                        <a:solidFill>
                          <a:schemeClr val="tx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1100" b="0" i="0" u="none" strike="noStrike" dirty="0">
                          <a:solidFill>
                            <a:schemeClr val="bg1"/>
                          </a:solidFill>
                          <a:effectLst/>
                          <a:latin typeface="+mn-lt"/>
                        </a:rPr>
                        <a:t>156.5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bg1"/>
                          </a:solidFill>
                          <a:effectLst/>
                          <a:latin typeface="+mn-lt"/>
                        </a:rPr>
                        <a:t>148.0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bg1"/>
                          </a:solidFill>
                          <a:effectLst/>
                          <a:latin typeface="+mn-lt"/>
                        </a:rPr>
                        <a:t>133.2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878427"/>
                  </a:ext>
                </a:extLst>
              </a:tr>
            </a:tbl>
          </a:graphicData>
        </a:graphic>
      </p:graphicFrame>
      <p:sp>
        <p:nvSpPr>
          <p:cNvPr id="11" name="TextBox 10">
            <a:extLst>
              <a:ext uri="{FF2B5EF4-FFF2-40B4-BE49-F238E27FC236}">
                <a16:creationId xmlns:a16="http://schemas.microsoft.com/office/drawing/2014/main" id="{F2247E9F-EE51-4118-AA5B-82305EF88F62}"/>
              </a:ext>
            </a:extLst>
          </p:cNvPr>
          <p:cNvSpPr txBox="1"/>
          <p:nvPr/>
        </p:nvSpPr>
        <p:spPr>
          <a:xfrm>
            <a:off x="7939552" y="6028928"/>
            <a:ext cx="2177570" cy="253916"/>
          </a:xfrm>
          <a:prstGeom prst="rect">
            <a:avLst/>
          </a:prstGeom>
          <a:noFill/>
        </p:spPr>
        <p:txBody>
          <a:bodyPr wrap="square" rtlCol="0">
            <a:spAutoFit/>
          </a:bodyPr>
          <a:lstStyle/>
          <a:p>
            <a:r>
              <a:rPr lang="en-US" sz="1050" dirty="0"/>
              <a:t>Performance Ranking of Mobile SoC</a:t>
            </a:r>
          </a:p>
        </p:txBody>
      </p:sp>
      <p:sp>
        <p:nvSpPr>
          <p:cNvPr id="12" name="TextBox 11">
            <a:extLst>
              <a:ext uri="{FF2B5EF4-FFF2-40B4-BE49-F238E27FC236}">
                <a16:creationId xmlns:a16="http://schemas.microsoft.com/office/drawing/2014/main" id="{B3AE50F3-1BA7-4DBD-8C7C-90CB41B8F08C}"/>
              </a:ext>
            </a:extLst>
          </p:cNvPr>
          <p:cNvSpPr txBox="1"/>
          <p:nvPr/>
        </p:nvSpPr>
        <p:spPr>
          <a:xfrm>
            <a:off x="2095264" y="6528127"/>
            <a:ext cx="1896526" cy="253916"/>
          </a:xfrm>
          <a:prstGeom prst="rect">
            <a:avLst/>
          </a:prstGeom>
          <a:noFill/>
        </p:spPr>
        <p:txBody>
          <a:bodyPr wrap="square" rtlCol="0">
            <a:spAutoFit/>
          </a:bodyPr>
          <a:lstStyle/>
          <a:p>
            <a:r>
              <a:rPr lang="en-US" sz="1050" dirty="0"/>
              <a:t>AI Tests used in AI Benchmark</a:t>
            </a:r>
          </a:p>
        </p:txBody>
      </p:sp>
      <p:sp>
        <p:nvSpPr>
          <p:cNvPr id="13" name="TextBox 12">
            <a:extLst>
              <a:ext uri="{FF2B5EF4-FFF2-40B4-BE49-F238E27FC236}">
                <a16:creationId xmlns:a16="http://schemas.microsoft.com/office/drawing/2014/main" id="{19F729DB-4119-42A3-9DC0-0E9D48BC09DB}"/>
              </a:ext>
            </a:extLst>
          </p:cNvPr>
          <p:cNvSpPr txBox="1"/>
          <p:nvPr/>
        </p:nvSpPr>
        <p:spPr>
          <a:xfrm>
            <a:off x="8841996" y="6528127"/>
            <a:ext cx="2453081" cy="215444"/>
          </a:xfrm>
          <a:prstGeom prst="rect">
            <a:avLst/>
          </a:prstGeom>
          <a:noFill/>
        </p:spPr>
        <p:txBody>
          <a:bodyPr wrap="square" rtlCol="0">
            <a:spAutoFit/>
          </a:bodyPr>
          <a:lstStyle/>
          <a:p>
            <a:r>
              <a:rPr lang="en-US" sz="800" dirty="0">
                <a:hlinkClick r:id="rId2"/>
              </a:rPr>
              <a:t>https://ai-benchmark.com/download.html</a:t>
            </a:r>
            <a:endParaRPr lang="en-US" sz="800" dirty="0"/>
          </a:p>
        </p:txBody>
      </p:sp>
    </p:spTree>
    <p:extLst>
      <p:ext uri="{BB962C8B-B14F-4D97-AF65-F5344CB8AC3E}">
        <p14:creationId xmlns:p14="http://schemas.microsoft.com/office/powerpoint/2010/main" val="2678473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o image&#10;&#10;Description automatically generated">
            <a:extLst>
              <a:ext uri="{FF2B5EF4-FFF2-40B4-BE49-F238E27FC236}">
                <a16:creationId xmlns:a16="http://schemas.microsoft.com/office/drawing/2014/main" id="{4D96EA33-B2F2-4FC4-8B30-EE0ADC99C9F7}"/>
              </a:ext>
            </a:extLst>
          </p:cNvPr>
          <p:cNvPicPr>
            <a:picLocks noChangeAspect="1"/>
          </p:cNvPicPr>
          <p:nvPr/>
        </p:nvPicPr>
        <p:blipFill rotWithShape="1">
          <a:blip r:embed="rId2">
            <a:alphaModFix amt="35000"/>
          </a:blip>
          <a:srcRect t="9465" b="13743"/>
          <a:stretch/>
        </p:blipFill>
        <p:spPr>
          <a:xfrm>
            <a:off x="20" y="10"/>
            <a:ext cx="12191980" cy="6857990"/>
          </a:xfrm>
          <a:prstGeom prst="rect">
            <a:avLst/>
          </a:prstGeom>
        </p:spPr>
      </p:pic>
      <p:sp>
        <p:nvSpPr>
          <p:cNvPr id="2" name="Title 1">
            <a:extLst>
              <a:ext uri="{FF2B5EF4-FFF2-40B4-BE49-F238E27FC236}">
                <a16:creationId xmlns:a16="http://schemas.microsoft.com/office/drawing/2014/main" id="{317AA9FD-8322-4CBD-A673-51E1E0207B92}"/>
              </a:ext>
            </a:extLst>
          </p:cNvPr>
          <p:cNvSpPr>
            <a:spLocks noGrp="1"/>
          </p:cNvSpPr>
          <p:nvPr>
            <p:ph type="title"/>
          </p:nvPr>
        </p:nvSpPr>
        <p:spPr>
          <a:xfrm>
            <a:off x="838200" y="365125"/>
            <a:ext cx="10515600" cy="1325563"/>
          </a:xfrm>
        </p:spPr>
        <p:txBody>
          <a:bodyPr>
            <a:normAutofit/>
          </a:bodyPr>
          <a:lstStyle/>
          <a:p>
            <a:r>
              <a:rPr lang="en-US">
                <a:solidFill>
                  <a:srgbClr val="FFFFFF"/>
                </a:solidFill>
              </a:rPr>
              <a:t>Battery utilization and Thermal Throttling</a:t>
            </a:r>
          </a:p>
        </p:txBody>
      </p:sp>
      <p:graphicFrame>
        <p:nvGraphicFramePr>
          <p:cNvPr id="5" name="Content Placeholder 2">
            <a:extLst>
              <a:ext uri="{FF2B5EF4-FFF2-40B4-BE49-F238E27FC236}">
                <a16:creationId xmlns:a16="http://schemas.microsoft.com/office/drawing/2014/main" id="{5FE84027-E72F-47E8-B140-E43000AFCBE4}"/>
              </a:ext>
            </a:extLst>
          </p:cNvPr>
          <p:cNvGraphicFramePr>
            <a:graphicFrameLocks noGrp="1"/>
          </p:cNvGraphicFramePr>
          <p:nvPr>
            <p:ph idx="1"/>
            <p:extLst>
              <p:ext uri="{D42A27DB-BD31-4B8C-83A1-F6EECF244321}">
                <p14:modId xmlns:p14="http://schemas.microsoft.com/office/powerpoint/2010/main" val="32813348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69238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8"/>
            <a:ext cx="534572" cy="51823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 accelerators and Mobile 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 ML 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27679" y="270249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104455" y="270249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Qualcomm® Neural Processing SDK</a:t>
            </a:r>
          </a:p>
        </p:txBody>
      </p:sp>
      <p:sp>
        <p:nvSpPr>
          <p:cNvPr id="14" name="TextBox 13">
            <a:extLst>
              <a:ext uri="{FF2B5EF4-FFF2-40B4-BE49-F238E27FC236}">
                <a16:creationId xmlns:a16="http://schemas.microsoft.com/office/drawing/2014/main" id="{A655299B-8767-44F6-B289-CAFEEB6E34C1}"/>
              </a:ext>
            </a:extLst>
          </p:cNvPr>
          <p:cNvSpPr txBox="1"/>
          <p:nvPr/>
        </p:nvSpPr>
        <p:spPr>
          <a:xfrm>
            <a:off x="3527679" y="333673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5" name="TextBox 14">
            <a:extLst>
              <a:ext uri="{FF2B5EF4-FFF2-40B4-BE49-F238E27FC236}">
                <a16:creationId xmlns:a16="http://schemas.microsoft.com/office/drawing/2014/main" id="{3C0BF29C-1293-4822-96C7-4E3DBF87522D}"/>
              </a:ext>
            </a:extLst>
          </p:cNvPr>
          <p:cNvSpPr txBox="1"/>
          <p:nvPr/>
        </p:nvSpPr>
        <p:spPr>
          <a:xfrm>
            <a:off x="4104455" y="333673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Android NNAPI</a:t>
            </a:r>
          </a:p>
        </p:txBody>
      </p:sp>
      <p:sp>
        <p:nvSpPr>
          <p:cNvPr id="16" name="TextBox 15">
            <a:extLst>
              <a:ext uri="{FF2B5EF4-FFF2-40B4-BE49-F238E27FC236}">
                <a16:creationId xmlns:a16="http://schemas.microsoft.com/office/drawing/2014/main" id="{F815E714-F1BD-468F-8B94-4BA1346CEF02}"/>
              </a:ext>
            </a:extLst>
          </p:cNvPr>
          <p:cNvSpPr txBox="1"/>
          <p:nvPr/>
        </p:nvSpPr>
        <p:spPr>
          <a:xfrm>
            <a:off x="3527679" y="400175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7" name="TextBox 16">
            <a:extLst>
              <a:ext uri="{FF2B5EF4-FFF2-40B4-BE49-F238E27FC236}">
                <a16:creationId xmlns:a16="http://schemas.microsoft.com/office/drawing/2014/main" id="{AC18971C-A04B-4E30-B119-2725977E9847}"/>
              </a:ext>
            </a:extLst>
          </p:cNvPr>
          <p:cNvSpPr txBox="1"/>
          <p:nvPr/>
        </p:nvSpPr>
        <p:spPr>
          <a:xfrm>
            <a:off x="4104454" y="4001751"/>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State of the art applications</a:t>
            </a:r>
          </a:p>
        </p:txBody>
      </p:sp>
      <p:sp>
        <p:nvSpPr>
          <p:cNvPr id="18" name="TextBox 17">
            <a:extLst>
              <a:ext uri="{FF2B5EF4-FFF2-40B4-BE49-F238E27FC236}">
                <a16:creationId xmlns:a16="http://schemas.microsoft.com/office/drawing/2014/main" id="{2ABA096F-C344-4CCF-8AD4-8E7C8E13E415}"/>
              </a:ext>
            </a:extLst>
          </p:cNvPr>
          <p:cNvSpPr txBox="1"/>
          <p:nvPr/>
        </p:nvSpPr>
        <p:spPr>
          <a:xfrm>
            <a:off x="3527679" y="4716039"/>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9" name="TextBox 18">
            <a:extLst>
              <a:ext uri="{FF2B5EF4-FFF2-40B4-BE49-F238E27FC236}">
                <a16:creationId xmlns:a16="http://schemas.microsoft.com/office/drawing/2014/main" id="{80169EDF-46BA-4451-8BEA-96A218BF1A01}"/>
              </a:ext>
            </a:extLst>
          </p:cNvPr>
          <p:cNvSpPr txBox="1"/>
          <p:nvPr/>
        </p:nvSpPr>
        <p:spPr>
          <a:xfrm>
            <a:off x="4095484" y="4716039"/>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Benchmarking Performance Metrics</a:t>
            </a:r>
          </a:p>
        </p:txBody>
      </p:sp>
      <p:sp>
        <p:nvSpPr>
          <p:cNvPr id="20" name="TextBox 19">
            <a:extLst>
              <a:ext uri="{FF2B5EF4-FFF2-40B4-BE49-F238E27FC236}">
                <a16:creationId xmlns:a16="http://schemas.microsoft.com/office/drawing/2014/main" id="{6E9C4187-CB63-4E79-BC7D-DBBA7B76A0A4}"/>
              </a:ext>
            </a:extLst>
          </p:cNvPr>
          <p:cNvSpPr txBox="1"/>
          <p:nvPr/>
        </p:nvSpPr>
        <p:spPr>
          <a:xfrm>
            <a:off x="3572634" y="5347899"/>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8</a:t>
            </a:r>
          </a:p>
        </p:txBody>
      </p:sp>
      <p:sp>
        <p:nvSpPr>
          <p:cNvPr id="21" name="TextBox 20">
            <a:extLst>
              <a:ext uri="{FF2B5EF4-FFF2-40B4-BE49-F238E27FC236}">
                <a16:creationId xmlns:a16="http://schemas.microsoft.com/office/drawing/2014/main" id="{88E521AA-AC11-40EF-AD2D-F0D1902491B7}"/>
              </a:ext>
            </a:extLst>
          </p:cNvPr>
          <p:cNvSpPr txBox="1"/>
          <p:nvPr/>
        </p:nvSpPr>
        <p:spPr>
          <a:xfrm>
            <a:off x="4107205" y="5347899"/>
            <a:ext cx="6572923" cy="369332"/>
          </a:xfrm>
          <a:prstGeom prst="rect">
            <a:avLst/>
          </a:prstGeom>
          <a:noFill/>
        </p:spPr>
        <p:txBody>
          <a:bodyPr wrap="square" rtlCol="0">
            <a:spAutoFit/>
          </a:bodyPr>
          <a:lstStyle/>
          <a:p>
            <a:r>
              <a:rPr lang="en-US" sz="1800" dirty="0"/>
              <a:t>Optimization techniques</a:t>
            </a:r>
          </a:p>
        </p:txBody>
      </p:sp>
    </p:spTree>
    <p:extLst>
      <p:ext uri="{BB962C8B-B14F-4D97-AF65-F5344CB8AC3E}">
        <p14:creationId xmlns:p14="http://schemas.microsoft.com/office/powerpoint/2010/main" val="416941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99FFBC-1460-4304-828C-2AA5DF5B3802}"/>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600" kern="1200" dirty="0">
                <a:solidFill>
                  <a:srgbClr val="FFFFFF"/>
                </a:solidFill>
                <a:latin typeface="+mj-lt"/>
                <a:ea typeface="+mj-ea"/>
                <a:cs typeface="+mj-cs"/>
              </a:rPr>
              <a:t>Need for </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On-Device AI ?</a:t>
            </a:r>
          </a:p>
        </p:txBody>
      </p:sp>
      <p:pic>
        <p:nvPicPr>
          <p:cNvPr id="7" name="Content Placeholder 6" descr="Diagram&#10;&#10;Description automatically generated">
            <a:extLst>
              <a:ext uri="{FF2B5EF4-FFF2-40B4-BE49-F238E27FC236}">
                <a16:creationId xmlns:a16="http://schemas.microsoft.com/office/drawing/2014/main" id="{98E4C5D3-DEA0-43D3-AF5E-F6F376602457}"/>
              </a:ext>
            </a:extLst>
          </p:cNvPr>
          <p:cNvPicPr>
            <a:picLocks noGrp="1" noChangeAspect="1"/>
          </p:cNvPicPr>
          <p:nvPr>
            <p:ph sz="half" idx="2"/>
          </p:nvPr>
        </p:nvPicPr>
        <p:blipFill>
          <a:blip r:embed="rId2"/>
          <a:stretch>
            <a:fillRect/>
          </a:stretch>
        </p:blipFill>
        <p:spPr>
          <a:xfrm>
            <a:off x="5812661" y="643467"/>
            <a:ext cx="4910288" cy="5251646"/>
          </a:xfrm>
          <a:prstGeom prst="rect">
            <a:avLst/>
          </a:prstGeom>
        </p:spPr>
      </p:pic>
      <p:graphicFrame>
        <p:nvGraphicFramePr>
          <p:cNvPr id="11" name="Content Placeholder 4">
            <a:extLst>
              <a:ext uri="{FF2B5EF4-FFF2-40B4-BE49-F238E27FC236}">
                <a16:creationId xmlns:a16="http://schemas.microsoft.com/office/drawing/2014/main" id="{0B447AAD-2757-479F-903B-0C3C2FAEBE7D}"/>
              </a:ext>
            </a:extLst>
          </p:cNvPr>
          <p:cNvGraphicFramePr>
            <a:graphicFrameLocks noGrp="1"/>
          </p:cNvGraphicFramePr>
          <p:nvPr>
            <p:ph sz="half" idx="1"/>
            <p:extLst>
              <p:ext uri="{D42A27DB-BD31-4B8C-83A1-F6EECF244321}">
                <p14:modId xmlns:p14="http://schemas.microsoft.com/office/powerpoint/2010/main" val="342904508"/>
              </p:ext>
            </p:extLst>
          </p:nvPr>
        </p:nvGraphicFramePr>
        <p:xfrm>
          <a:off x="1139635" y="2546161"/>
          <a:ext cx="3200451" cy="298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509FD22-B48A-4261-8EBB-46D09FFC1F8E}"/>
              </a:ext>
            </a:extLst>
          </p:cNvPr>
          <p:cNvSpPr txBox="1"/>
          <p:nvPr/>
        </p:nvSpPr>
        <p:spPr>
          <a:xfrm>
            <a:off x="7278664" y="6611779"/>
            <a:ext cx="1127105" cy="215444"/>
          </a:xfrm>
          <a:prstGeom prst="rect">
            <a:avLst/>
          </a:prstGeom>
          <a:noFill/>
        </p:spPr>
        <p:txBody>
          <a:bodyPr wrap="square" rtlCol="0">
            <a:spAutoFit/>
          </a:bodyPr>
          <a:lstStyle/>
          <a:p>
            <a:r>
              <a:rPr lang="en-US" sz="800" dirty="0"/>
              <a:t>Picture source : </a:t>
            </a:r>
            <a:r>
              <a:rPr lang="en-US" sz="800" dirty="0">
                <a:hlinkClick r:id="rId8"/>
              </a:rPr>
              <a:t>link</a:t>
            </a:r>
            <a:endParaRPr lang="en-US" sz="800" dirty="0"/>
          </a:p>
        </p:txBody>
      </p:sp>
    </p:spTree>
    <p:extLst>
      <p:ext uri="{BB962C8B-B14F-4D97-AF65-F5344CB8AC3E}">
        <p14:creationId xmlns:p14="http://schemas.microsoft.com/office/powerpoint/2010/main" val="237235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9D80-F48E-48D2-9786-71431602BEA9}"/>
              </a:ext>
            </a:extLst>
          </p:cNvPr>
          <p:cNvSpPr>
            <a:spLocks noGrp="1"/>
          </p:cNvSpPr>
          <p:nvPr>
            <p:ph type="title"/>
          </p:nvPr>
        </p:nvSpPr>
        <p:spPr/>
        <p:txBody>
          <a:bodyPr/>
          <a:lstStyle/>
          <a:p>
            <a:r>
              <a:rPr lang="en-US" dirty="0"/>
              <a:t>Model Optimization Techniques</a:t>
            </a:r>
          </a:p>
        </p:txBody>
      </p:sp>
      <p:graphicFrame>
        <p:nvGraphicFramePr>
          <p:cNvPr id="11" name="Content Placeholder 2">
            <a:extLst>
              <a:ext uri="{FF2B5EF4-FFF2-40B4-BE49-F238E27FC236}">
                <a16:creationId xmlns:a16="http://schemas.microsoft.com/office/drawing/2014/main" id="{ED52CD93-32BE-4850-B429-7181740B48B5}"/>
              </a:ext>
            </a:extLst>
          </p:cNvPr>
          <p:cNvGraphicFramePr>
            <a:graphicFrameLocks noGrp="1"/>
          </p:cNvGraphicFramePr>
          <p:nvPr>
            <p:ph idx="1"/>
            <p:extLst>
              <p:ext uri="{D42A27DB-BD31-4B8C-83A1-F6EECF244321}">
                <p14:modId xmlns:p14="http://schemas.microsoft.com/office/powerpoint/2010/main" val="1534349589"/>
              </p:ext>
            </p:extLst>
          </p:nvPr>
        </p:nvGraphicFramePr>
        <p:xfrm>
          <a:off x="838200" y="1825625"/>
          <a:ext cx="62344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Diagram&#10;&#10;Description automatically generated">
            <a:extLst>
              <a:ext uri="{FF2B5EF4-FFF2-40B4-BE49-F238E27FC236}">
                <a16:creationId xmlns:a16="http://schemas.microsoft.com/office/drawing/2014/main" id="{FA9EBA6E-4EC6-4DF0-97D3-8761CF651E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4917" y="2016997"/>
            <a:ext cx="3505254" cy="2050693"/>
          </a:xfrm>
          <a:prstGeom prst="rect">
            <a:avLst/>
          </a:prstGeom>
        </p:spPr>
      </p:pic>
      <p:sp>
        <p:nvSpPr>
          <p:cNvPr id="7" name="Cube 6">
            <a:extLst>
              <a:ext uri="{FF2B5EF4-FFF2-40B4-BE49-F238E27FC236}">
                <a16:creationId xmlns:a16="http://schemas.microsoft.com/office/drawing/2014/main" id="{35EA00E1-9D76-43B2-9DC9-B07F6A5245BC}"/>
              </a:ext>
            </a:extLst>
          </p:cNvPr>
          <p:cNvSpPr/>
          <p:nvPr/>
        </p:nvSpPr>
        <p:spPr>
          <a:xfrm>
            <a:off x="7072604" y="4889240"/>
            <a:ext cx="2799184" cy="73711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 bit</a:t>
            </a:r>
          </a:p>
        </p:txBody>
      </p:sp>
      <p:sp>
        <p:nvSpPr>
          <p:cNvPr id="8" name="Cube 7">
            <a:extLst>
              <a:ext uri="{FF2B5EF4-FFF2-40B4-BE49-F238E27FC236}">
                <a16:creationId xmlns:a16="http://schemas.microsoft.com/office/drawing/2014/main" id="{7749635C-9D04-4A63-B125-EF66CB23483A}"/>
              </a:ext>
            </a:extLst>
          </p:cNvPr>
          <p:cNvSpPr/>
          <p:nvPr/>
        </p:nvSpPr>
        <p:spPr>
          <a:xfrm>
            <a:off x="10671694" y="4889240"/>
            <a:ext cx="796954" cy="73711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bit</a:t>
            </a:r>
          </a:p>
        </p:txBody>
      </p:sp>
      <p:sp>
        <p:nvSpPr>
          <p:cNvPr id="9" name="Arrow: Right 8">
            <a:extLst>
              <a:ext uri="{FF2B5EF4-FFF2-40B4-BE49-F238E27FC236}">
                <a16:creationId xmlns:a16="http://schemas.microsoft.com/office/drawing/2014/main" id="{D4044B1A-3F29-45C4-B533-3D20CA69C545}"/>
              </a:ext>
            </a:extLst>
          </p:cNvPr>
          <p:cNvSpPr/>
          <p:nvPr/>
        </p:nvSpPr>
        <p:spPr>
          <a:xfrm>
            <a:off x="10007488" y="5043981"/>
            <a:ext cx="528506" cy="427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30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5873D-B837-4BD6-A539-5614BACFEAC4}"/>
              </a:ext>
            </a:extLst>
          </p:cNvPr>
          <p:cNvSpPr>
            <a:spLocks noGrp="1"/>
          </p:cNvSpPr>
          <p:nvPr>
            <p:ph type="title"/>
          </p:nvPr>
        </p:nvSpPr>
        <p:spPr>
          <a:xfrm>
            <a:off x="838200" y="557189"/>
            <a:ext cx="3374136" cy="5567891"/>
          </a:xfrm>
        </p:spPr>
        <p:txBody>
          <a:bodyPr>
            <a:normAutofit/>
          </a:bodyPr>
          <a:lstStyle/>
          <a:p>
            <a:r>
              <a:rPr lang="en-US" sz="4800"/>
              <a:t>Other popular Model Optimization techniques</a:t>
            </a:r>
          </a:p>
        </p:txBody>
      </p:sp>
      <p:graphicFrame>
        <p:nvGraphicFramePr>
          <p:cNvPr id="5" name="Content Placeholder 2">
            <a:extLst>
              <a:ext uri="{FF2B5EF4-FFF2-40B4-BE49-F238E27FC236}">
                <a16:creationId xmlns:a16="http://schemas.microsoft.com/office/drawing/2014/main" id="{8D68E59A-4A06-4545-86EC-04CFE53783E1}"/>
              </a:ext>
            </a:extLst>
          </p:cNvPr>
          <p:cNvGraphicFramePr>
            <a:graphicFrameLocks noGrp="1"/>
          </p:cNvGraphicFramePr>
          <p:nvPr>
            <p:ph idx="1"/>
            <p:extLst>
              <p:ext uri="{D42A27DB-BD31-4B8C-83A1-F6EECF244321}">
                <p14:modId xmlns:p14="http://schemas.microsoft.com/office/powerpoint/2010/main" val="214982649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88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70A0-E337-4D8C-B25C-7DA22308B248}"/>
              </a:ext>
            </a:extLst>
          </p:cNvPr>
          <p:cNvSpPr>
            <a:spLocks noGrp="1"/>
          </p:cNvSpPr>
          <p:nvPr>
            <p:ph type="title"/>
          </p:nvPr>
        </p:nvSpPr>
        <p:spPr/>
        <p:txBody>
          <a:bodyPr/>
          <a:lstStyle/>
          <a:p>
            <a:r>
              <a:rPr lang="en-US" dirty="0"/>
              <a:t>AI Model Efficiency Toolkit (AIMET)</a:t>
            </a:r>
          </a:p>
        </p:txBody>
      </p:sp>
      <p:pic>
        <p:nvPicPr>
          <p:cNvPr id="7" name="Content Placeholder 6">
            <a:extLst>
              <a:ext uri="{FF2B5EF4-FFF2-40B4-BE49-F238E27FC236}">
                <a16:creationId xmlns:a16="http://schemas.microsoft.com/office/drawing/2014/main" id="{A635DCA9-ED69-4A42-9E5C-227A921D9732}"/>
              </a:ext>
            </a:extLst>
          </p:cNvPr>
          <p:cNvPicPr>
            <a:picLocks noGrp="1" noChangeAspect="1"/>
          </p:cNvPicPr>
          <p:nvPr>
            <p:ph sz="half" idx="1"/>
          </p:nvPr>
        </p:nvPicPr>
        <p:blipFill>
          <a:blip r:embed="rId2"/>
          <a:stretch>
            <a:fillRect/>
          </a:stretch>
        </p:blipFill>
        <p:spPr>
          <a:xfrm>
            <a:off x="620001" y="1690688"/>
            <a:ext cx="5181600" cy="1918157"/>
          </a:xfrm>
          <a:prstGeom prst="rect">
            <a:avLst/>
          </a:prstGeom>
        </p:spPr>
      </p:pic>
      <p:graphicFrame>
        <p:nvGraphicFramePr>
          <p:cNvPr id="8" name="Content Placeholder 7">
            <a:extLst>
              <a:ext uri="{FF2B5EF4-FFF2-40B4-BE49-F238E27FC236}">
                <a16:creationId xmlns:a16="http://schemas.microsoft.com/office/drawing/2014/main" id="{FD59A57D-101E-4645-9F21-0885DC5552E3}"/>
              </a:ext>
            </a:extLst>
          </p:cNvPr>
          <p:cNvGraphicFramePr>
            <a:graphicFrameLocks noGrp="1"/>
          </p:cNvGraphicFramePr>
          <p:nvPr>
            <p:ph sz="half" idx="2"/>
            <p:extLst>
              <p:ext uri="{D42A27DB-BD31-4B8C-83A1-F6EECF244321}">
                <p14:modId xmlns:p14="http://schemas.microsoft.com/office/powerpoint/2010/main" val="418685106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7F89114C-B11F-49B0-BD22-23B24A3D0738}"/>
              </a:ext>
            </a:extLst>
          </p:cNvPr>
          <p:cNvPicPr>
            <a:picLocks noChangeAspect="1"/>
          </p:cNvPicPr>
          <p:nvPr/>
        </p:nvPicPr>
        <p:blipFill>
          <a:blip r:embed="rId8"/>
          <a:stretch>
            <a:fillRect/>
          </a:stretch>
        </p:blipFill>
        <p:spPr>
          <a:xfrm>
            <a:off x="434702" y="3788232"/>
            <a:ext cx="5366899" cy="2346723"/>
          </a:xfrm>
          <a:prstGeom prst="rect">
            <a:avLst/>
          </a:prstGeom>
        </p:spPr>
      </p:pic>
      <p:sp>
        <p:nvSpPr>
          <p:cNvPr id="3" name="TextBox 2">
            <a:extLst>
              <a:ext uri="{FF2B5EF4-FFF2-40B4-BE49-F238E27FC236}">
                <a16:creationId xmlns:a16="http://schemas.microsoft.com/office/drawing/2014/main" id="{F207B230-BFE1-4CE1-B870-D2B0EBD07C9F}"/>
              </a:ext>
            </a:extLst>
          </p:cNvPr>
          <p:cNvSpPr txBox="1"/>
          <p:nvPr/>
        </p:nvSpPr>
        <p:spPr>
          <a:xfrm>
            <a:off x="8699384" y="6530793"/>
            <a:ext cx="2713139" cy="246221"/>
          </a:xfrm>
          <a:prstGeom prst="rect">
            <a:avLst/>
          </a:prstGeom>
          <a:noFill/>
        </p:spPr>
        <p:txBody>
          <a:bodyPr wrap="square" rtlCol="0">
            <a:spAutoFit/>
          </a:bodyPr>
          <a:lstStyle/>
          <a:p>
            <a:r>
              <a:rPr lang="en-US" sz="1000" dirty="0">
                <a:hlinkClick r:id="rId9"/>
              </a:rPr>
              <a:t>https://quic.github.io/aimet-pages/index.html</a:t>
            </a:r>
            <a:endParaRPr lang="en-US" sz="1000" dirty="0"/>
          </a:p>
        </p:txBody>
      </p:sp>
      <p:sp>
        <p:nvSpPr>
          <p:cNvPr id="10" name="Footer Placeholder 9">
            <a:extLst>
              <a:ext uri="{FF2B5EF4-FFF2-40B4-BE49-F238E27FC236}">
                <a16:creationId xmlns:a16="http://schemas.microsoft.com/office/drawing/2014/main" id="{74FE70BC-B8EC-4C3B-AD66-BA41623178B7}"/>
              </a:ext>
            </a:extLst>
          </p:cNvPr>
          <p:cNvSpPr>
            <a:spLocks noGrp="1"/>
          </p:cNvSpPr>
          <p:nvPr>
            <p:ph type="ftr" sz="quarter" idx="11"/>
          </p:nvPr>
        </p:nvSpPr>
        <p:spPr>
          <a:xfrm>
            <a:off x="71594" y="6488785"/>
            <a:ext cx="11790687" cy="365125"/>
          </a:xfrm>
        </p:spPr>
        <p:txBody>
          <a:bodyPr/>
          <a:lstStyle/>
          <a:p>
            <a:r>
              <a:rPr lang="en-US" sz="1050" dirty="0"/>
              <a:t>AIMET is a product of Qualcomm Innovation Center, Inc.</a:t>
            </a:r>
          </a:p>
        </p:txBody>
      </p:sp>
    </p:spTree>
    <p:extLst>
      <p:ext uri="{BB962C8B-B14F-4D97-AF65-F5344CB8AC3E}">
        <p14:creationId xmlns:p14="http://schemas.microsoft.com/office/powerpoint/2010/main" val="85153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52E0715-A1B2-443D-900B-3B0DED17A4EC}"/>
              </a:ext>
            </a:extLst>
          </p:cNvPr>
          <p:cNvSpPr>
            <a:spLocks noGrp="1"/>
          </p:cNvSpPr>
          <p:nvPr>
            <p:ph type="title"/>
          </p:nvPr>
        </p:nvSpPr>
        <p:spPr>
          <a:xfrm>
            <a:off x="838200" y="207071"/>
            <a:ext cx="10515600" cy="1325563"/>
          </a:xfrm>
        </p:spPr>
        <p:txBody>
          <a:bodyPr/>
          <a:lstStyle/>
          <a:p>
            <a:r>
              <a:rPr lang="en-US" dirty="0"/>
              <a:t>TVM – End-to-End Optimization framework</a:t>
            </a:r>
          </a:p>
        </p:txBody>
      </p:sp>
      <p:graphicFrame>
        <p:nvGraphicFramePr>
          <p:cNvPr id="26" name="Content Placeholder 11">
            <a:extLst>
              <a:ext uri="{FF2B5EF4-FFF2-40B4-BE49-F238E27FC236}">
                <a16:creationId xmlns:a16="http://schemas.microsoft.com/office/drawing/2014/main" id="{A0355835-3451-44D8-9650-7A9FCD8185B6}"/>
              </a:ext>
            </a:extLst>
          </p:cNvPr>
          <p:cNvGraphicFramePr>
            <a:graphicFrameLocks noGrp="1"/>
          </p:cNvGraphicFramePr>
          <p:nvPr>
            <p:ph sz="half" idx="1"/>
            <p:extLst>
              <p:ext uri="{D42A27DB-BD31-4B8C-83A1-F6EECF244321}">
                <p14:modId xmlns:p14="http://schemas.microsoft.com/office/powerpoint/2010/main" val="261738172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3980FC97-F553-45F4-9171-17A6DCC2B3E3}"/>
              </a:ext>
            </a:extLst>
          </p:cNvPr>
          <p:cNvSpPr/>
          <p:nvPr/>
        </p:nvSpPr>
        <p:spPr>
          <a:xfrm>
            <a:off x="7725747" y="1690688"/>
            <a:ext cx="2519265" cy="585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party Frameworks</a:t>
            </a:r>
          </a:p>
        </p:txBody>
      </p:sp>
      <p:cxnSp>
        <p:nvCxnSpPr>
          <p:cNvPr id="16" name="Straight Arrow Connector 15">
            <a:extLst>
              <a:ext uri="{FF2B5EF4-FFF2-40B4-BE49-F238E27FC236}">
                <a16:creationId xmlns:a16="http://schemas.microsoft.com/office/drawing/2014/main" id="{F9B6A1DD-691D-457B-B8FF-A1F9E4061C84}"/>
              </a:ext>
            </a:extLst>
          </p:cNvPr>
          <p:cNvCxnSpPr>
            <a:stCxn id="14" idx="2"/>
          </p:cNvCxnSpPr>
          <p:nvPr/>
        </p:nvCxnSpPr>
        <p:spPr>
          <a:xfrm flipH="1">
            <a:off x="8984609" y="2276669"/>
            <a:ext cx="771" cy="39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1CA1D59-3A37-4955-8351-AB70593C1DEF}"/>
              </a:ext>
            </a:extLst>
          </p:cNvPr>
          <p:cNvSpPr/>
          <p:nvPr/>
        </p:nvSpPr>
        <p:spPr>
          <a:xfrm>
            <a:off x="7725747" y="2664524"/>
            <a:ext cx="2519265" cy="66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Computational Graph</a:t>
            </a:r>
          </a:p>
          <a:p>
            <a:pPr algn="ctr"/>
            <a:r>
              <a:rPr lang="en-US" dirty="0"/>
              <a:t>Optimization</a:t>
            </a:r>
          </a:p>
        </p:txBody>
      </p:sp>
      <p:cxnSp>
        <p:nvCxnSpPr>
          <p:cNvPr id="19" name="Straight Arrow Connector 18">
            <a:extLst>
              <a:ext uri="{FF2B5EF4-FFF2-40B4-BE49-F238E27FC236}">
                <a16:creationId xmlns:a16="http://schemas.microsoft.com/office/drawing/2014/main" id="{61BDF532-649C-44A0-8013-62A98E2D328B}"/>
              </a:ext>
            </a:extLst>
          </p:cNvPr>
          <p:cNvCxnSpPr/>
          <p:nvPr/>
        </p:nvCxnSpPr>
        <p:spPr>
          <a:xfrm flipH="1">
            <a:off x="8984609" y="3327254"/>
            <a:ext cx="771" cy="39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32C878F-8197-4D0D-AEB4-9F70919CE387}"/>
              </a:ext>
            </a:extLst>
          </p:cNvPr>
          <p:cNvSpPr/>
          <p:nvPr/>
        </p:nvSpPr>
        <p:spPr>
          <a:xfrm>
            <a:off x="7724976" y="3747494"/>
            <a:ext cx="2519265" cy="66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Tensor Compute Description</a:t>
            </a:r>
          </a:p>
        </p:txBody>
      </p:sp>
      <p:cxnSp>
        <p:nvCxnSpPr>
          <p:cNvPr id="21" name="Straight Arrow Connector 20">
            <a:extLst>
              <a:ext uri="{FF2B5EF4-FFF2-40B4-BE49-F238E27FC236}">
                <a16:creationId xmlns:a16="http://schemas.microsoft.com/office/drawing/2014/main" id="{65E99F33-39DD-4964-A8E9-E59DC1435D19}"/>
              </a:ext>
            </a:extLst>
          </p:cNvPr>
          <p:cNvCxnSpPr/>
          <p:nvPr/>
        </p:nvCxnSpPr>
        <p:spPr>
          <a:xfrm flipH="1">
            <a:off x="8983837" y="4401496"/>
            <a:ext cx="771" cy="39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7B8CD5C-D7B1-42E1-A80F-938CE0299DA3}"/>
              </a:ext>
            </a:extLst>
          </p:cNvPr>
          <p:cNvSpPr/>
          <p:nvPr/>
        </p:nvSpPr>
        <p:spPr>
          <a:xfrm>
            <a:off x="7724204" y="4817575"/>
            <a:ext cx="2519265" cy="66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 space and Optimizations</a:t>
            </a:r>
          </a:p>
        </p:txBody>
      </p:sp>
      <p:cxnSp>
        <p:nvCxnSpPr>
          <p:cNvPr id="23" name="Straight Arrow Connector 22">
            <a:extLst>
              <a:ext uri="{FF2B5EF4-FFF2-40B4-BE49-F238E27FC236}">
                <a16:creationId xmlns:a16="http://schemas.microsoft.com/office/drawing/2014/main" id="{AB43BB19-4E9D-4337-A6FB-5AEA24B995EF}"/>
              </a:ext>
            </a:extLst>
          </p:cNvPr>
          <p:cNvCxnSpPr/>
          <p:nvPr/>
        </p:nvCxnSpPr>
        <p:spPr>
          <a:xfrm flipH="1">
            <a:off x="8983065" y="5446528"/>
            <a:ext cx="771" cy="39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83CF43-6928-41A9-8CBE-A9A0A8611EE1}"/>
              </a:ext>
            </a:extLst>
          </p:cNvPr>
          <p:cNvSpPr/>
          <p:nvPr/>
        </p:nvSpPr>
        <p:spPr>
          <a:xfrm>
            <a:off x="7723432" y="5856085"/>
            <a:ext cx="2519265" cy="42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Backends</a:t>
            </a:r>
          </a:p>
        </p:txBody>
      </p:sp>
      <p:sp>
        <p:nvSpPr>
          <p:cNvPr id="2" name="TextBox 1">
            <a:extLst>
              <a:ext uri="{FF2B5EF4-FFF2-40B4-BE49-F238E27FC236}">
                <a16:creationId xmlns:a16="http://schemas.microsoft.com/office/drawing/2014/main" id="{367DD88A-0819-4779-B230-EAE904393CA8}"/>
              </a:ext>
            </a:extLst>
          </p:cNvPr>
          <p:cNvSpPr txBox="1"/>
          <p:nvPr/>
        </p:nvSpPr>
        <p:spPr>
          <a:xfrm>
            <a:off x="4543338" y="6469954"/>
            <a:ext cx="1476462" cy="246221"/>
          </a:xfrm>
          <a:prstGeom prst="rect">
            <a:avLst/>
          </a:prstGeom>
          <a:noFill/>
        </p:spPr>
        <p:txBody>
          <a:bodyPr wrap="square" rtlCol="0">
            <a:spAutoFit/>
          </a:bodyPr>
          <a:lstStyle/>
          <a:p>
            <a:r>
              <a:rPr lang="en-US" sz="1000" dirty="0">
                <a:hlinkClick r:id="rId7"/>
              </a:rPr>
              <a:t>https://tvm.apache.org/</a:t>
            </a:r>
            <a:endParaRPr lang="en-US" sz="1000" dirty="0"/>
          </a:p>
        </p:txBody>
      </p:sp>
    </p:spTree>
    <p:extLst>
      <p:ext uri="{BB962C8B-B14F-4D97-AF65-F5344CB8AC3E}">
        <p14:creationId xmlns:p14="http://schemas.microsoft.com/office/powerpoint/2010/main" val="1584164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CE03CF-7FCE-4569-BF0D-1CF99C5A0443}"/>
              </a:ext>
            </a:extLst>
          </p:cNvPr>
          <p:cNvSpPr>
            <a:spLocks noGrp="1"/>
          </p:cNvSpPr>
          <p:nvPr>
            <p:ph type="title"/>
          </p:nvPr>
        </p:nvSpPr>
        <p:spPr>
          <a:xfrm>
            <a:off x="1901162" y="3050434"/>
            <a:ext cx="3722933" cy="757130"/>
          </a:xfrm>
          <a:ln w="25400" cap="sq">
            <a:solidFill>
              <a:srgbClr val="FFFFFF"/>
            </a:solidFill>
            <a:miter lim="800000"/>
          </a:ln>
        </p:spPr>
        <p:txBody>
          <a:bodyPr wrap="square">
            <a:normAutofit/>
          </a:bodyPr>
          <a:lstStyle/>
          <a:p>
            <a:pPr algn="ctr"/>
            <a:r>
              <a:rPr lang="en-US" sz="2800">
                <a:solidFill>
                  <a:srgbClr val="FFFFFF"/>
                </a:solidFill>
              </a:rPr>
              <a:t>Auto ML Mobile</a:t>
            </a:r>
          </a:p>
        </p:txBody>
      </p:sp>
      <p:sp>
        <p:nvSpPr>
          <p:cNvPr id="13" name="Rectangle 12">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026151-9EFC-4555-A309-95C1527163A7}"/>
              </a:ext>
            </a:extLst>
          </p:cNvPr>
          <p:cNvSpPr>
            <a:spLocks noGrp="1"/>
          </p:cNvSpPr>
          <p:nvPr>
            <p:ph sz="half" idx="1"/>
          </p:nvPr>
        </p:nvSpPr>
        <p:spPr>
          <a:xfrm>
            <a:off x="6574536" y="640080"/>
            <a:ext cx="5053066" cy="2546604"/>
          </a:xfrm>
        </p:spPr>
        <p:txBody>
          <a:bodyPr>
            <a:normAutofit/>
          </a:bodyPr>
          <a:lstStyle/>
          <a:p>
            <a:r>
              <a:rPr lang="en-US" sz="1300" dirty="0"/>
              <a:t>Technique to design efficient network architecture</a:t>
            </a:r>
          </a:p>
          <a:p>
            <a:r>
              <a:rPr lang="en-US" sz="1300" b="1" dirty="0"/>
              <a:t>Neural Architecture Search (NAS) </a:t>
            </a:r>
            <a:r>
              <a:rPr lang="en-US" sz="1300" dirty="0"/>
              <a:t>is an automated approach for designing models using reinforcement learning</a:t>
            </a:r>
          </a:p>
          <a:p>
            <a:r>
              <a:rPr lang="en-US" sz="1300" dirty="0"/>
              <a:t>While NAS also aware of hardware, it minimizes run-time on device and maximizes accuracy</a:t>
            </a:r>
          </a:p>
          <a:p>
            <a:r>
              <a:rPr lang="en-US" sz="1300" dirty="0"/>
              <a:t>Incorporates latency information into the reward objective function</a:t>
            </a:r>
          </a:p>
          <a:p>
            <a:r>
              <a:rPr lang="en-US" sz="1300" dirty="0"/>
              <a:t>Measure real-world inference latency by executing on a particular platform</a:t>
            </a:r>
          </a:p>
          <a:p>
            <a:r>
              <a:rPr lang="en-US" sz="1300" b="1" dirty="0"/>
              <a:t>Facebook </a:t>
            </a:r>
            <a:r>
              <a:rPr lang="en-US" sz="1300" b="1" dirty="0" err="1"/>
              <a:t>FBNet</a:t>
            </a:r>
            <a:r>
              <a:rPr lang="en-US" sz="1300" b="1" dirty="0"/>
              <a:t> </a:t>
            </a:r>
            <a:r>
              <a:rPr lang="en-US" sz="1300" dirty="0"/>
              <a:t>and </a:t>
            </a:r>
            <a:r>
              <a:rPr lang="en-US" sz="1300" b="1" dirty="0"/>
              <a:t>Google </a:t>
            </a:r>
            <a:r>
              <a:rPr lang="en-US" sz="1300" b="1" dirty="0" err="1"/>
              <a:t>MnasNet</a:t>
            </a:r>
            <a:r>
              <a:rPr lang="en-US" sz="1300" b="1" dirty="0"/>
              <a:t> </a:t>
            </a:r>
            <a:r>
              <a:rPr lang="en-US" sz="1300" dirty="0"/>
              <a:t>are some state-of-the-art NAS approaches</a:t>
            </a:r>
          </a:p>
        </p:txBody>
      </p:sp>
      <p:sp>
        <p:nvSpPr>
          <p:cNvPr id="6" name="Rectangle: Rounded Corners 5">
            <a:extLst>
              <a:ext uri="{FF2B5EF4-FFF2-40B4-BE49-F238E27FC236}">
                <a16:creationId xmlns:a16="http://schemas.microsoft.com/office/drawing/2014/main" id="{508A36D3-6DE3-4690-A12F-B906B6C52EFF}"/>
              </a:ext>
            </a:extLst>
          </p:cNvPr>
          <p:cNvSpPr/>
          <p:nvPr/>
        </p:nvSpPr>
        <p:spPr>
          <a:xfrm>
            <a:off x="6786693" y="3671317"/>
            <a:ext cx="1282646" cy="39532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Controller</a:t>
            </a:r>
          </a:p>
        </p:txBody>
      </p:sp>
      <p:cxnSp>
        <p:nvCxnSpPr>
          <p:cNvPr id="8" name="Straight Arrow Connector 7">
            <a:extLst>
              <a:ext uri="{FF2B5EF4-FFF2-40B4-BE49-F238E27FC236}">
                <a16:creationId xmlns:a16="http://schemas.microsoft.com/office/drawing/2014/main" id="{8A176ED8-44E7-42EF-8311-1E1D93E18B6E}"/>
              </a:ext>
            </a:extLst>
          </p:cNvPr>
          <p:cNvCxnSpPr>
            <a:cxnSpLocks/>
            <a:stCxn id="6" idx="3"/>
          </p:cNvCxnSpPr>
          <p:nvPr/>
        </p:nvCxnSpPr>
        <p:spPr>
          <a:xfrm flipV="1">
            <a:off x="8069339" y="3868977"/>
            <a:ext cx="4719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BC00BC1C-BA25-470D-89EB-E8A73BB680C9}"/>
              </a:ext>
            </a:extLst>
          </p:cNvPr>
          <p:cNvSpPr/>
          <p:nvPr/>
        </p:nvSpPr>
        <p:spPr>
          <a:xfrm>
            <a:off x="8541244" y="3562266"/>
            <a:ext cx="1416488" cy="6134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Search models in search space</a:t>
            </a:r>
          </a:p>
        </p:txBody>
      </p:sp>
      <p:cxnSp>
        <p:nvCxnSpPr>
          <p:cNvPr id="15" name="Straight Arrow Connector 14">
            <a:extLst>
              <a:ext uri="{FF2B5EF4-FFF2-40B4-BE49-F238E27FC236}">
                <a16:creationId xmlns:a16="http://schemas.microsoft.com/office/drawing/2014/main" id="{1EB60068-7C8B-4150-97EA-3220DCB8C572}"/>
              </a:ext>
            </a:extLst>
          </p:cNvPr>
          <p:cNvCxnSpPr>
            <a:cxnSpLocks/>
          </p:cNvCxnSpPr>
          <p:nvPr/>
        </p:nvCxnSpPr>
        <p:spPr>
          <a:xfrm flipV="1">
            <a:off x="9957732" y="3881371"/>
            <a:ext cx="4719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D42C45A6-669C-4E4F-9131-BDF6A43740B4}"/>
              </a:ext>
            </a:extLst>
          </p:cNvPr>
          <p:cNvSpPr/>
          <p:nvPr/>
        </p:nvSpPr>
        <p:spPr>
          <a:xfrm>
            <a:off x="10429637" y="3616099"/>
            <a:ext cx="1282646" cy="5057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Target device</a:t>
            </a:r>
          </a:p>
        </p:txBody>
      </p:sp>
      <p:cxnSp>
        <p:nvCxnSpPr>
          <p:cNvPr id="17" name="Straight Arrow Connector 16">
            <a:extLst>
              <a:ext uri="{FF2B5EF4-FFF2-40B4-BE49-F238E27FC236}">
                <a16:creationId xmlns:a16="http://schemas.microsoft.com/office/drawing/2014/main" id="{5A77FA67-9EE0-4DB9-88BC-9715F82C0253}"/>
              </a:ext>
            </a:extLst>
          </p:cNvPr>
          <p:cNvCxnSpPr>
            <a:stCxn id="16" idx="2"/>
          </p:cNvCxnSpPr>
          <p:nvPr/>
        </p:nvCxnSpPr>
        <p:spPr>
          <a:xfrm>
            <a:off x="11070960" y="4121855"/>
            <a:ext cx="0" cy="391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202C8F0-E1E6-4411-A8AC-3ECBB2247FCD}"/>
              </a:ext>
            </a:extLst>
          </p:cNvPr>
          <p:cNvSpPr txBox="1"/>
          <p:nvPr/>
        </p:nvSpPr>
        <p:spPr>
          <a:xfrm>
            <a:off x="9912487" y="3640888"/>
            <a:ext cx="587229" cy="246221"/>
          </a:xfrm>
          <a:prstGeom prst="rect">
            <a:avLst/>
          </a:prstGeom>
          <a:noFill/>
        </p:spPr>
        <p:txBody>
          <a:bodyPr wrap="square" rtlCol="0">
            <a:spAutoFit/>
          </a:bodyPr>
          <a:lstStyle/>
          <a:p>
            <a:r>
              <a:rPr lang="en-US" sz="1000" dirty="0"/>
              <a:t>deploy</a:t>
            </a:r>
          </a:p>
        </p:txBody>
      </p:sp>
      <p:sp>
        <p:nvSpPr>
          <p:cNvPr id="20" name="Cylinder 19">
            <a:extLst>
              <a:ext uri="{FF2B5EF4-FFF2-40B4-BE49-F238E27FC236}">
                <a16:creationId xmlns:a16="http://schemas.microsoft.com/office/drawing/2014/main" id="{427CE717-C903-4E0F-8618-7C74EA21376B}"/>
              </a:ext>
            </a:extLst>
          </p:cNvPr>
          <p:cNvSpPr/>
          <p:nvPr/>
        </p:nvSpPr>
        <p:spPr>
          <a:xfrm>
            <a:off x="10644452" y="4513277"/>
            <a:ext cx="853016" cy="62078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Latency</a:t>
            </a:r>
          </a:p>
          <a:p>
            <a:pPr algn="ctr"/>
            <a:r>
              <a:rPr lang="en-US" sz="1400" b="1" dirty="0"/>
              <a:t>Accuracy</a:t>
            </a:r>
          </a:p>
        </p:txBody>
      </p:sp>
      <p:cxnSp>
        <p:nvCxnSpPr>
          <p:cNvPr id="22" name="Straight Arrow Connector 21">
            <a:extLst>
              <a:ext uri="{FF2B5EF4-FFF2-40B4-BE49-F238E27FC236}">
                <a16:creationId xmlns:a16="http://schemas.microsoft.com/office/drawing/2014/main" id="{9A1A6735-B43C-4838-93C2-F126E5C485D9}"/>
              </a:ext>
            </a:extLst>
          </p:cNvPr>
          <p:cNvCxnSpPr>
            <a:stCxn id="20" idx="2"/>
          </p:cNvCxnSpPr>
          <p:nvPr/>
        </p:nvCxnSpPr>
        <p:spPr>
          <a:xfrm flipH="1">
            <a:off x="9957732" y="4823670"/>
            <a:ext cx="686720" cy="8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23B3BFCC-E9CB-4E70-BFD5-7E099B41DF0D}"/>
              </a:ext>
            </a:extLst>
          </p:cNvPr>
          <p:cNvSpPr/>
          <p:nvPr/>
        </p:nvSpPr>
        <p:spPr>
          <a:xfrm>
            <a:off x="8541244" y="4525348"/>
            <a:ext cx="1416488" cy="6134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Reinforcement learning model</a:t>
            </a:r>
          </a:p>
        </p:txBody>
      </p:sp>
      <p:cxnSp>
        <p:nvCxnSpPr>
          <p:cNvPr id="25" name="Straight Arrow Connector 24">
            <a:extLst>
              <a:ext uri="{FF2B5EF4-FFF2-40B4-BE49-F238E27FC236}">
                <a16:creationId xmlns:a16="http://schemas.microsoft.com/office/drawing/2014/main" id="{EF1EE50A-B125-46E5-879D-D3FA89C43A08}"/>
              </a:ext>
            </a:extLst>
          </p:cNvPr>
          <p:cNvCxnSpPr>
            <a:stCxn id="23" idx="1"/>
          </p:cNvCxnSpPr>
          <p:nvPr/>
        </p:nvCxnSpPr>
        <p:spPr>
          <a:xfrm flipH="1">
            <a:off x="8069339" y="4832059"/>
            <a:ext cx="471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Wave 26">
            <a:extLst>
              <a:ext uri="{FF2B5EF4-FFF2-40B4-BE49-F238E27FC236}">
                <a16:creationId xmlns:a16="http://schemas.microsoft.com/office/drawing/2014/main" id="{F9EF7D82-70A3-4E0A-88EE-BCE6FBD2B507}"/>
              </a:ext>
            </a:extLst>
          </p:cNvPr>
          <p:cNvSpPr/>
          <p:nvPr/>
        </p:nvSpPr>
        <p:spPr>
          <a:xfrm>
            <a:off x="6996418" y="4542186"/>
            <a:ext cx="1072921" cy="613422"/>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t>Reward/</a:t>
            </a:r>
          </a:p>
          <a:p>
            <a:pPr algn="ctr"/>
            <a:r>
              <a:rPr lang="en-US" sz="1400" b="1" dirty="0"/>
              <a:t>Penalize</a:t>
            </a:r>
          </a:p>
        </p:txBody>
      </p:sp>
      <p:cxnSp>
        <p:nvCxnSpPr>
          <p:cNvPr id="29" name="Straight Arrow Connector 28">
            <a:extLst>
              <a:ext uri="{FF2B5EF4-FFF2-40B4-BE49-F238E27FC236}">
                <a16:creationId xmlns:a16="http://schemas.microsoft.com/office/drawing/2014/main" id="{59E88FF0-DC8A-4167-8D90-D322FEB73E4A}"/>
              </a:ext>
            </a:extLst>
          </p:cNvPr>
          <p:cNvCxnSpPr>
            <a:stCxn id="27" idx="0"/>
          </p:cNvCxnSpPr>
          <p:nvPr/>
        </p:nvCxnSpPr>
        <p:spPr>
          <a:xfrm flipH="1" flipV="1">
            <a:off x="7532878" y="4066638"/>
            <a:ext cx="1" cy="552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990EA81-5D73-49B5-9A45-3A0210671A2D}"/>
              </a:ext>
            </a:extLst>
          </p:cNvPr>
          <p:cNvSpPr txBox="1"/>
          <p:nvPr/>
        </p:nvSpPr>
        <p:spPr>
          <a:xfrm>
            <a:off x="6879367" y="5651974"/>
            <a:ext cx="4740241" cy="369332"/>
          </a:xfrm>
          <a:prstGeom prst="rect">
            <a:avLst/>
          </a:prstGeom>
          <a:noFill/>
        </p:spPr>
        <p:txBody>
          <a:bodyPr wrap="square" rtlCol="0">
            <a:spAutoFit/>
          </a:bodyPr>
          <a:lstStyle/>
          <a:p>
            <a:r>
              <a:rPr lang="en-US" dirty="0"/>
              <a:t>Workflow for Neural Architecture Search models</a:t>
            </a:r>
          </a:p>
        </p:txBody>
      </p:sp>
    </p:spTree>
    <p:extLst>
      <p:ext uri="{BB962C8B-B14F-4D97-AF65-F5344CB8AC3E}">
        <p14:creationId xmlns:p14="http://schemas.microsoft.com/office/powerpoint/2010/main" val="2033348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8"/>
            <a:ext cx="534572" cy="59224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095484"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27679"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095484"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 accelerators and Mobile 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27679" y="210141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095484" y="2101411"/>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End-to-End ML workflow</a:t>
            </a:r>
          </a:p>
        </p:txBody>
      </p:sp>
      <p:sp>
        <p:nvSpPr>
          <p:cNvPr id="12" name="TextBox 11">
            <a:extLst>
              <a:ext uri="{FF2B5EF4-FFF2-40B4-BE49-F238E27FC236}">
                <a16:creationId xmlns:a16="http://schemas.microsoft.com/office/drawing/2014/main" id="{6B98F685-AC02-4B90-99E3-8464F0252F59}"/>
              </a:ext>
            </a:extLst>
          </p:cNvPr>
          <p:cNvSpPr txBox="1"/>
          <p:nvPr/>
        </p:nvSpPr>
        <p:spPr>
          <a:xfrm>
            <a:off x="3527679" y="270249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3" name="TextBox 12">
            <a:extLst>
              <a:ext uri="{FF2B5EF4-FFF2-40B4-BE49-F238E27FC236}">
                <a16:creationId xmlns:a16="http://schemas.microsoft.com/office/drawing/2014/main" id="{8FE18183-3DCE-4429-A1F6-677F2CD1C8CF}"/>
              </a:ext>
            </a:extLst>
          </p:cNvPr>
          <p:cNvSpPr txBox="1"/>
          <p:nvPr/>
        </p:nvSpPr>
        <p:spPr>
          <a:xfrm>
            <a:off x="4095484" y="270249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Qualcomm® Neural Processing SDK</a:t>
            </a:r>
          </a:p>
        </p:txBody>
      </p:sp>
      <p:sp>
        <p:nvSpPr>
          <p:cNvPr id="14" name="TextBox 13">
            <a:extLst>
              <a:ext uri="{FF2B5EF4-FFF2-40B4-BE49-F238E27FC236}">
                <a16:creationId xmlns:a16="http://schemas.microsoft.com/office/drawing/2014/main" id="{A655299B-8767-44F6-B289-CAFEEB6E34C1}"/>
              </a:ext>
            </a:extLst>
          </p:cNvPr>
          <p:cNvSpPr txBox="1"/>
          <p:nvPr/>
        </p:nvSpPr>
        <p:spPr>
          <a:xfrm>
            <a:off x="3527679" y="3336733"/>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5" name="TextBox 14">
            <a:extLst>
              <a:ext uri="{FF2B5EF4-FFF2-40B4-BE49-F238E27FC236}">
                <a16:creationId xmlns:a16="http://schemas.microsoft.com/office/drawing/2014/main" id="{3C0BF29C-1293-4822-96C7-4E3DBF87522D}"/>
              </a:ext>
            </a:extLst>
          </p:cNvPr>
          <p:cNvSpPr txBox="1"/>
          <p:nvPr/>
        </p:nvSpPr>
        <p:spPr>
          <a:xfrm>
            <a:off x="4095484" y="3336733"/>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Android NNAPI</a:t>
            </a:r>
          </a:p>
        </p:txBody>
      </p:sp>
      <p:sp>
        <p:nvSpPr>
          <p:cNvPr id="16" name="TextBox 15">
            <a:extLst>
              <a:ext uri="{FF2B5EF4-FFF2-40B4-BE49-F238E27FC236}">
                <a16:creationId xmlns:a16="http://schemas.microsoft.com/office/drawing/2014/main" id="{F815E714-F1BD-468F-8B94-4BA1346CEF02}"/>
              </a:ext>
            </a:extLst>
          </p:cNvPr>
          <p:cNvSpPr txBox="1"/>
          <p:nvPr/>
        </p:nvSpPr>
        <p:spPr>
          <a:xfrm>
            <a:off x="3527679" y="4001751"/>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7" name="TextBox 16">
            <a:extLst>
              <a:ext uri="{FF2B5EF4-FFF2-40B4-BE49-F238E27FC236}">
                <a16:creationId xmlns:a16="http://schemas.microsoft.com/office/drawing/2014/main" id="{AC18971C-A04B-4E30-B119-2725977E9847}"/>
              </a:ext>
            </a:extLst>
          </p:cNvPr>
          <p:cNvSpPr txBox="1"/>
          <p:nvPr/>
        </p:nvSpPr>
        <p:spPr>
          <a:xfrm>
            <a:off x="4095484" y="4001751"/>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State of the art applications</a:t>
            </a:r>
          </a:p>
        </p:txBody>
      </p:sp>
      <p:sp>
        <p:nvSpPr>
          <p:cNvPr id="18" name="TextBox 17">
            <a:extLst>
              <a:ext uri="{FF2B5EF4-FFF2-40B4-BE49-F238E27FC236}">
                <a16:creationId xmlns:a16="http://schemas.microsoft.com/office/drawing/2014/main" id="{2ABA096F-C344-4CCF-8AD4-8E7C8E13E415}"/>
              </a:ext>
            </a:extLst>
          </p:cNvPr>
          <p:cNvSpPr txBox="1"/>
          <p:nvPr/>
        </p:nvSpPr>
        <p:spPr>
          <a:xfrm>
            <a:off x="3527679" y="4716039"/>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19" name="TextBox 18">
            <a:extLst>
              <a:ext uri="{FF2B5EF4-FFF2-40B4-BE49-F238E27FC236}">
                <a16:creationId xmlns:a16="http://schemas.microsoft.com/office/drawing/2014/main" id="{80169EDF-46BA-4451-8BEA-96A218BF1A01}"/>
              </a:ext>
            </a:extLst>
          </p:cNvPr>
          <p:cNvSpPr txBox="1"/>
          <p:nvPr/>
        </p:nvSpPr>
        <p:spPr>
          <a:xfrm>
            <a:off x="4095484" y="4716039"/>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Benchmarking Performance Metrics</a:t>
            </a:r>
          </a:p>
        </p:txBody>
      </p:sp>
      <p:sp>
        <p:nvSpPr>
          <p:cNvPr id="20" name="TextBox 19">
            <a:extLst>
              <a:ext uri="{FF2B5EF4-FFF2-40B4-BE49-F238E27FC236}">
                <a16:creationId xmlns:a16="http://schemas.microsoft.com/office/drawing/2014/main" id="{6E9C4187-CB63-4E79-BC7D-DBBA7B76A0A4}"/>
              </a:ext>
            </a:extLst>
          </p:cNvPr>
          <p:cNvSpPr txBox="1"/>
          <p:nvPr/>
        </p:nvSpPr>
        <p:spPr>
          <a:xfrm>
            <a:off x="3527679" y="5347899"/>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21" name="TextBox 20">
            <a:extLst>
              <a:ext uri="{FF2B5EF4-FFF2-40B4-BE49-F238E27FC236}">
                <a16:creationId xmlns:a16="http://schemas.microsoft.com/office/drawing/2014/main" id="{88E521AA-AC11-40EF-AD2D-F0D1902491B7}"/>
              </a:ext>
            </a:extLst>
          </p:cNvPr>
          <p:cNvSpPr txBox="1"/>
          <p:nvPr/>
        </p:nvSpPr>
        <p:spPr>
          <a:xfrm>
            <a:off x="4095484" y="5347899"/>
            <a:ext cx="6572923"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Optimization techniques</a:t>
            </a:r>
          </a:p>
        </p:txBody>
      </p:sp>
      <p:sp>
        <p:nvSpPr>
          <p:cNvPr id="22" name="TextBox 21">
            <a:extLst>
              <a:ext uri="{FF2B5EF4-FFF2-40B4-BE49-F238E27FC236}">
                <a16:creationId xmlns:a16="http://schemas.microsoft.com/office/drawing/2014/main" id="{1E5DDC4A-EEB0-41D7-B80B-0DB8A1D73C5E}"/>
              </a:ext>
            </a:extLst>
          </p:cNvPr>
          <p:cNvSpPr txBox="1"/>
          <p:nvPr/>
        </p:nvSpPr>
        <p:spPr>
          <a:xfrm>
            <a:off x="3572634" y="6034848"/>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9</a:t>
            </a:r>
          </a:p>
        </p:txBody>
      </p:sp>
      <p:sp>
        <p:nvSpPr>
          <p:cNvPr id="23" name="TextBox 22">
            <a:extLst>
              <a:ext uri="{FF2B5EF4-FFF2-40B4-BE49-F238E27FC236}">
                <a16:creationId xmlns:a16="http://schemas.microsoft.com/office/drawing/2014/main" id="{D1CDC974-5A0B-4CBC-A202-09CEDC0CC331}"/>
              </a:ext>
            </a:extLst>
          </p:cNvPr>
          <p:cNvSpPr txBox="1"/>
          <p:nvPr/>
        </p:nvSpPr>
        <p:spPr>
          <a:xfrm>
            <a:off x="4107205" y="6034848"/>
            <a:ext cx="6572923" cy="369332"/>
          </a:xfrm>
          <a:prstGeom prst="rect">
            <a:avLst/>
          </a:prstGeom>
          <a:noFill/>
        </p:spPr>
        <p:txBody>
          <a:bodyPr wrap="square" rtlCol="0">
            <a:spAutoFit/>
          </a:bodyPr>
          <a:lstStyle/>
          <a:p>
            <a:r>
              <a:rPr lang="en-US" sz="1800" dirty="0"/>
              <a:t>Conclusion</a:t>
            </a:r>
          </a:p>
        </p:txBody>
      </p:sp>
    </p:spTree>
    <p:extLst>
      <p:ext uri="{BB962C8B-B14F-4D97-AF65-F5344CB8AC3E}">
        <p14:creationId xmlns:p14="http://schemas.microsoft.com/office/powerpoint/2010/main" val="1057137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25655-BB66-4C11-A0DB-F5659604B1C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Challenges and Future Scope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44A0ACE-8209-4690-8068-97FB0F1616D7}"/>
              </a:ext>
            </a:extLst>
          </p:cNvPr>
          <p:cNvGraphicFramePr>
            <a:graphicFrameLocks noGrp="1"/>
          </p:cNvGraphicFramePr>
          <p:nvPr>
            <p:ph idx="1"/>
            <p:extLst>
              <p:ext uri="{D42A27DB-BD31-4B8C-83A1-F6EECF244321}">
                <p14:modId xmlns:p14="http://schemas.microsoft.com/office/powerpoint/2010/main" val="90552960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658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0A3943-B04E-4E9F-BDE4-52EBFE92D886}"/>
              </a:ext>
            </a:extLst>
          </p:cNvPr>
          <p:cNvSpPr>
            <a:spLocks noGrp="1"/>
          </p:cNvSpPr>
          <p:nvPr>
            <p:ph type="title"/>
          </p:nvPr>
        </p:nvSpPr>
        <p:spPr>
          <a:xfrm>
            <a:off x="312724" y="3433763"/>
            <a:ext cx="3197013" cy="2743200"/>
          </a:xfrm>
        </p:spPr>
        <p:txBody>
          <a:bodyPr anchor="t">
            <a:normAutofit/>
          </a:bodyPr>
          <a:lstStyle/>
          <a:p>
            <a:pPr algn="ctr"/>
            <a:r>
              <a:rPr lang="en-US" sz="4800">
                <a:solidFill>
                  <a:schemeClr val="bg1"/>
                </a:solidFill>
              </a:rPr>
              <a:t>References</a:t>
            </a:r>
          </a:p>
        </p:txBody>
      </p:sp>
      <p:pic>
        <p:nvPicPr>
          <p:cNvPr id="7" name="Graphic 6" descr="Books">
            <a:extLst>
              <a:ext uri="{FF2B5EF4-FFF2-40B4-BE49-F238E27FC236}">
                <a16:creationId xmlns:a16="http://schemas.microsoft.com/office/drawing/2014/main" id="{3D1E309D-F2DB-4014-B12A-7A5D913FD9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EBC9997B-AA37-4159-8958-037D65579893}"/>
              </a:ext>
            </a:extLst>
          </p:cNvPr>
          <p:cNvSpPr>
            <a:spLocks noGrp="1"/>
          </p:cNvSpPr>
          <p:nvPr>
            <p:ph idx="1"/>
          </p:nvPr>
        </p:nvSpPr>
        <p:spPr>
          <a:xfrm>
            <a:off x="4330719" y="641615"/>
            <a:ext cx="7489369" cy="5533496"/>
          </a:xfrm>
        </p:spPr>
        <p:txBody>
          <a:bodyPr anchor="ctr">
            <a:normAutofit/>
          </a:bodyPr>
          <a:lstStyle/>
          <a:p>
            <a:pPr>
              <a:buFont typeface="Wingdings" panose="05000000000000000000" pitchFamily="2" charset="2"/>
              <a:buChar char="Ø"/>
            </a:pPr>
            <a:r>
              <a:rPr lang="en-US" sz="1000" dirty="0"/>
              <a:t>https://twimlai.com/solutions/introducing-twiml-ml-ai-solutions-guide/</a:t>
            </a:r>
          </a:p>
          <a:p>
            <a:pPr>
              <a:buFont typeface="Wingdings" panose="05000000000000000000" pitchFamily="2" charset="2"/>
              <a:buChar char="Ø"/>
            </a:pPr>
            <a:r>
              <a:rPr lang="en-US" sz="1000" dirty="0"/>
              <a:t>https://www.engineersgarage.com/what-is-an-soc/</a:t>
            </a:r>
          </a:p>
          <a:p>
            <a:pPr>
              <a:buFont typeface="Wingdings" panose="05000000000000000000" pitchFamily="2" charset="2"/>
              <a:buChar char="Ø"/>
            </a:pPr>
            <a:r>
              <a:rPr lang="en-US" sz="1000" dirty="0"/>
              <a:t>https://developer.qualcomm.com/docs/snpe/index.html</a:t>
            </a:r>
          </a:p>
          <a:p>
            <a:pPr>
              <a:buFont typeface="Wingdings" panose="05000000000000000000" pitchFamily="2" charset="2"/>
              <a:buChar char="Ø"/>
            </a:pPr>
            <a:r>
              <a:rPr lang="en-US" sz="1000" dirty="0"/>
              <a:t>https://developer.android.com/ndk/guides/neuralnetworks</a:t>
            </a:r>
          </a:p>
          <a:p>
            <a:pPr>
              <a:buFont typeface="Wingdings" panose="05000000000000000000" pitchFamily="2" charset="2"/>
              <a:buChar char="Ø"/>
            </a:pPr>
            <a:r>
              <a:rPr lang="en-US" sz="1000" dirty="0"/>
              <a:t>https://analyticsindiamag.com/8-platforms-you-can-use-to-build-mobile-deep-learning-solutions/</a:t>
            </a:r>
          </a:p>
          <a:p>
            <a:pPr>
              <a:buFont typeface="Wingdings" panose="05000000000000000000" pitchFamily="2" charset="2"/>
              <a:buChar char="Ø"/>
            </a:pPr>
            <a:r>
              <a:rPr lang="en-US" sz="1000" dirty="0"/>
              <a:t>https://github.com/ashishpatel26/Tools-to-Design-or-Visualize-Architecture-of-Neural-Network</a:t>
            </a:r>
          </a:p>
          <a:p>
            <a:pPr>
              <a:buFont typeface="Wingdings" panose="05000000000000000000" pitchFamily="2" charset="2"/>
              <a:buChar char="Ø"/>
            </a:pPr>
            <a:r>
              <a:rPr lang="en-US" sz="1000" dirty="0"/>
              <a:t>https://www.practicaldeeplearning.ai</a:t>
            </a:r>
          </a:p>
          <a:p>
            <a:pPr>
              <a:buFont typeface="Wingdings" panose="05000000000000000000" pitchFamily="2" charset="2"/>
              <a:buChar char="Ø"/>
            </a:pPr>
            <a:r>
              <a:rPr lang="en-US" sz="1000" dirty="0"/>
              <a:t>https://ai-benchmark.com/ranking.html</a:t>
            </a:r>
          </a:p>
          <a:p>
            <a:pPr>
              <a:buFont typeface="Wingdings" panose="05000000000000000000" pitchFamily="2" charset="2"/>
              <a:buChar char="Ø"/>
            </a:pPr>
            <a:r>
              <a:rPr lang="en-US" sz="1000" dirty="0"/>
              <a:t>https://benchmarks.ul.com/news/pcmark-10-introduces-a-better-way-to-test-battery-life</a:t>
            </a:r>
          </a:p>
          <a:p>
            <a:pPr>
              <a:buFont typeface="Wingdings" panose="05000000000000000000" pitchFamily="2" charset="2"/>
              <a:buChar char="Ø"/>
            </a:pPr>
            <a:r>
              <a:rPr lang="en-US" sz="1000" dirty="0"/>
              <a:t>https://deepmind.com/blog/announcements/deepmind-meet-android</a:t>
            </a:r>
          </a:p>
          <a:p>
            <a:pPr>
              <a:buFont typeface="Wingdings" panose="05000000000000000000" pitchFamily="2" charset="2"/>
              <a:buChar char="Ø"/>
            </a:pPr>
            <a:r>
              <a:rPr lang="en-US" sz="1000" dirty="0"/>
              <a:t>https://source.android.com/devices/architecture/hidl/thermal-mitigation</a:t>
            </a:r>
          </a:p>
          <a:p>
            <a:pPr>
              <a:buFont typeface="Wingdings" panose="05000000000000000000" pitchFamily="2" charset="2"/>
              <a:buChar char="Ø"/>
            </a:pPr>
            <a:r>
              <a:rPr lang="en-US" sz="1000" dirty="0"/>
              <a:t>https://quic.github.io/aimet-pages/index.html</a:t>
            </a:r>
          </a:p>
          <a:p>
            <a:pPr>
              <a:buFont typeface="Wingdings" panose="05000000000000000000" pitchFamily="2" charset="2"/>
              <a:buChar char="Ø"/>
            </a:pPr>
            <a:r>
              <a:rPr lang="en-US" sz="1000" dirty="0"/>
              <a:t>https://tvm.apache.org/docs</a:t>
            </a:r>
          </a:p>
          <a:p>
            <a:pPr>
              <a:buFont typeface="Wingdings" panose="05000000000000000000" pitchFamily="2" charset="2"/>
              <a:buChar char="Ø"/>
            </a:pPr>
            <a:r>
              <a:rPr lang="en-US" sz="1000" dirty="0"/>
              <a:t>https://towardsdatascience.com/ml-infrastructure-tools-for-model-building-464770ac4fec</a:t>
            </a:r>
          </a:p>
          <a:p>
            <a:pPr>
              <a:buFont typeface="Wingdings" panose="05000000000000000000" pitchFamily="2" charset="2"/>
              <a:buChar char="Ø"/>
            </a:pPr>
            <a:r>
              <a:rPr lang="en-US" sz="1000" dirty="0"/>
              <a:t>https://arxiv.org/pdf/1812.03443.pdf</a:t>
            </a:r>
          </a:p>
          <a:p>
            <a:pPr>
              <a:buFont typeface="Wingdings" panose="05000000000000000000" pitchFamily="2" charset="2"/>
              <a:buChar char="Ø"/>
            </a:pPr>
            <a:r>
              <a:rPr lang="en-US" sz="1000" dirty="0"/>
              <a:t>https://www.rle.mit.edu/eems/publications/tutorials/</a:t>
            </a:r>
          </a:p>
          <a:p>
            <a:pPr>
              <a:buFont typeface="Wingdings" panose="05000000000000000000" pitchFamily="2" charset="2"/>
              <a:buChar char="Ø"/>
            </a:pPr>
            <a:r>
              <a:rPr lang="en-US" sz="1000" dirty="0"/>
              <a:t>https://www.tensorflow.org/lite/guide</a:t>
            </a:r>
          </a:p>
        </p:txBody>
      </p:sp>
    </p:spTree>
    <p:extLst>
      <p:ext uri="{BB962C8B-B14F-4D97-AF65-F5344CB8AC3E}">
        <p14:creationId xmlns:p14="http://schemas.microsoft.com/office/powerpoint/2010/main" val="3182300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descr="Logo&#10;&#10;Description automatically generated">
            <a:extLst>
              <a:ext uri="{FF2B5EF4-FFF2-40B4-BE49-F238E27FC236}">
                <a16:creationId xmlns:a16="http://schemas.microsoft.com/office/drawing/2014/main" id="{F43DFE80-85C6-4FC7-B5E0-11464FE69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C0D5737-8078-477E-9E36-C1AF9B9B2722}"/>
              </a:ext>
            </a:extLst>
          </p:cNvPr>
          <p:cNvSpPr/>
          <p:nvPr/>
        </p:nvSpPr>
        <p:spPr>
          <a:xfrm>
            <a:off x="7792918" y="6177950"/>
            <a:ext cx="4206600" cy="553998"/>
          </a:xfrm>
          <a:prstGeom prst="rect">
            <a:avLst/>
          </a:prstGeom>
          <a:noFill/>
        </p:spPr>
        <p:txBody>
          <a:bodyPr wrap="none" lIns="91440" tIns="45720" rIns="91440" bIns="45720">
            <a:spAutoFit/>
          </a:bodyPr>
          <a:lstStyle/>
          <a:p>
            <a:pPr algn="ctr"/>
            <a:r>
              <a:rPr lang="en-US" sz="3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Segoe Print" panose="02000600000000000000" pitchFamily="2" charset="0"/>
              </a:rPr>
              <a:t>Twitter: @sravyaysk</a:t>
            </a:r>
          </a:p>
        </p:txBody>
      </p:sp>
    </p:spTree>
    <p:extLst>
      <p:ext uri="{BB962C8B-B14F-4D97-AF65-F5344CB8AC3E}">
        <p14:creationId xmlns:p14="http://schemas.microsoft.com/office/powerpoint/2010/main" val="2546655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2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A405CE-CC2E-4D27-8843-27A98266C1B5}"/>
              </a:ext>
            </a:extLst>
          </p:cNvPr>
          <p:cNvSpPr>
            <a:spLocks noGrp="1"/>
          </p:cNvSpPr>
          <p:nvPr>
            <p:ph type="ctrTitle"/>
          </p:nvPr>
        </p:nvSpPr>
        <p:spPr>
          <a:xfrm>
            <a:off x="880281" y="921452"/>
            <a:ext cx="4985018" cy="3268639"/>
          </a:xfrm>
        </p:spPr>
        <p:txBody>
          <a:bodyPr anchor="b">
            <a:normAutofit/>
          </a:bodyPr>
          <a:lstStyle/>
          <a:p>
            <a:pPr algn="l"/>
            <a:r>
              <a:rPr lang="en-US" sz="7200"/>
              <a:t>On Device Machine Learning</a:t>
            </a:r>
          </a:p>
        </p:txBody>
      </p:sp>
      <p:sp>
        <p:nvSpPr>
          <p:cNvPr id="4" name="Subtitle 3">
            <a:extLst>
              <a:ext uri="{FF2B5EF4-FFF2-40B4-BE49-F238E27FC236}">
                <a16:creationId xmlns:a16="http://schemas.microsoft.com/office/drawing/2014/main" id="{6280C344-5E78-4BF9-B3B6-DDE6BE9D5584}"/>
              </a:ext>
            </a:extLst>
          </p:cNvPr>
          <p:cNvSpPr>
            <a:spLocks noGrp="1"/>
          </p:cNvSpPr>
          <p:nvPr>
            <p:ph type="subTitle" idx="1"/>
          </p:nvPr>
        </p:nvSpPr>
        <p:spPr>
          <a:xfrm>
            <a:off x="880281" y="4285129"/>
            <a:ext cx="4985017" cy="1420409"/>
          </a:xfrm>
        </p:spPr>
        <p:txBody>
          <a:bodyPr anchor="t">
            <a:normAutofit/>
          </a:bodyPr>
          <a:lstStyle/>
          <a:p>
            <a:pPr algn="l"/>
            <a:r>
              <a:rPr lang="en-US"/>
              <a:t>Deep learning on Mobile devices</a:t>
            </a:r>
            <a:endParaRPr lang="en-US" dirty="0"/>
          </a:p>
        </p:txBody>
      </p:sp>
      <p:sp>
        <p:nvSpPr>
          <p:cNvPr id="68" name="Freeform: Shape 3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DBD78E7-D637-4636-89FB-ECB2A063359F}"/>
              </a:ext>
            </a:extLst>
          </p:cNvPr>
          <p:cNvSpPr txBox="1"/>
          <p:nvPr/>
        </p:nvSpPr>
        <p:spPr>
          <a:xfrm>
            <a:off x="880281" y="5197706"/>
            <a:ext cx="3363985" cy="784830"/>
          </a:xfrm>
          <a:prstGeom prst="rect">
            <a:avLst/>
          </a:prstGeom>
          <a:noFill/>
        </p:spPr>
        <p:txBody>
          <a:bodyPr wrap="square" rtlCol="0">
            <a:spAutoFit/>
          </a:bodyPr>
          <a:lstStyle/>
          <a:p>
            <a:r>
              <a:rPr lang="en-US" sz="1500" dirty="0"/>
              <a:t>Sravya Yellapragada</a:t>
            </a:r>
          </a:p>
          <a:p>
            <a:r>
              <a:rPr lang="en-US" sz="1500" dirty="0"/>
              <a:t>Software Engineer</a:t>
            </a:r>
          </a:p>
          <a:p>
            <a:r>
              <a:rPr lang="en-US" sz="1500" dirty="0"/>
              <a:t>Qualcomm India Private Limited</a:t>
            </a:r>
          </a:p>
        </p:txBody>
      </p:sp>
    </p:spTree>
    <p:extLst>
      <p:ext uri="{BB962C8B-B14F-4D97-AF65-F5344CB8AC3E}">
        <p14:creationId xmlns:p14="http://schemas.microsoft.com/office/powerpoint/2010/main" val="235363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724071-AC7B-4A67-934B-CD7F9074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3EA0E7-C88A-458F-8335-3687ECC3314B}"/>
              </a:ext>
            </a:extLst>
          </p:cNvPr>
          <p:cNvPicPr>
            <a:picLocks noChangeAspect="1"/>
          </p:cNvPicPr>
          <p:nvPr/>
        </p:nvPicPr>
        <p:blipFill>
          <a:blip r:embed="rId2"/>
          <a:stretch>
            <a:fillRect/>
          </a:stretch>
        </p:blipFill>
        <p:spPr>
          <a:xfrm>
            <a:off x="1148288" y="2623343"/>
            <a:ext cx="2417763" cy="1031875"/>
          </a:xfrm>
          <a:prstGeom prst="rect">
            <a:avLst/>
          </a:prstGeom>
        </p:spPr>
      </p:pic>
      <p:pic>
        <p:nvPicPr>
          <p:cNvPr id="9" name="Picture 8">
            <a:extLst>
              <a:ext uri="{FF2B5EF4-FFF2-40B4-BE49-F238E27FC236}">
                <a16:creationId xmlns:a16="http://schemas.microsoft.com/office/drawing/2014/main" id="{5097C0C7-4F22-4FCD-8643-20A36C3BFB20}"/>
              </a:ext>
            </a:extLst>
          </p:cNvPr>
          <p:cNvPicPr>
            <a:picLocks noChangeAspect="1"/>
          </p:cNvPicPr>
          <p:nvPr/>
        </p:nvPicPr>
        <p:blipFill>
          <a:blip r:embed="rId3"/>
          <a:stretch>
            <a:fillRect/>
          </a:stretch>
        </p:blipFill>
        <p:spPr>
          <a:xfrm>
            <a:off x="3802508" y="3771899"/>
            <a:ext cx="2417763" cy="1031875"/>
          </a:xfrm>
          <a:prstGeom prst="rect">
            <a:avLst/>
          </a:prstGeom>
        </p:spPr>
      </p:pic>
      <p:pic>
        <p:nvPicPr>
          <p:cNvPr id="13" name="Picture 12">
            <a:extLst>
              <a:ext uri="{FF2B5EF4-FFF2-40B4-BE49-F238E27FC236}">
                <a16:creationId xmlns:a16="http://schemas.microsoft.com/office/drawing/2014/main" id="{13DB2196-F07D-43E2-912D-E764A3519C01}"/>
              </a:ext>
            </a:extLst>
          </p:cNvPr>
          <p:cNvPicPr>
            <a:picLocks noChangeAspect="1"/>
          </p:cNvPicPr>
          <p:nvPr/>
        </p:nvPicPr>
        <p:blipFill>
          <a:blip r:embed="rId4"/>
          <a:stretch>
            <a:fillRect/>
          </a:stretch>
        </p:blipFill>
        <p:spPr>
          <a:xfrm>
            <a:off x="2012736" y="5098325"/>
            <a:ext cx="2417763" cy="1298575"/>
          </a:xfrm>
          <a:prstGeom prst="rect">
            <a:avLst/>
          </a:prstGeom>
        </p:spPr>
      </p:pic>
      <p:pic>
        <p:nvPicPr>
          <p:cNvPr id="14" name="Picture 13">
            <a:extLst>
              <a:ext uri="{FF2B5EF4-FFF2-40B4-BE49-F238E27FC236}">
                <a16:creationId xmlns:a16="http://schemas.microsoft.com/office/drawing/2014/main" id="{8B34C831-EF73-457D-AC97-A23850FD6884}"/>
              </a:ext>
            </a:extLst>
          </p:cNvPr>
          <p:cNvPicPr>
            <a:picLocks noChangeAspect="1"/>
          </p:cNvPicPr>
          <p:nvPr/>
        </p:nvPicPr>
        <p:blipFill>
          <a:blip r:embed="rId5"/>
          <a:stretch>
            <a:fillRect/>
          </a:stretch>
        </p:blipFill>
        <p:spPr>
          <a:xfrm>
            <a:off x="4667249" y="2543968"/>
            <a:ext cx="2857500" cy="1111250"/>
          </a:xfrm>
          <a:prstGeom prst="rect">
            <a:avLst/>
          </a:prstGeom>
        </p:spPr>
      </p:pic>
      <p:pic>
        <p:nvPicPr>
          <p:cNvPr id="8" name="Picture 7">
            <a:extLst>
              <a:ext uri="{FF2B5EF4-FFF2-40B4-BE49-F238E27FC236}">
                <a16:creationId xmlns:a16="http://schemas.microsoft.com/office/drawing/2014/main" id="{F2C37FE8-E3B6-40A0-98F0-0D64D3EF736D}"/>
              </a:ext>
            </a:extLst>
          </p:cNvPr>
          <p:cNvPicPr>
            <a:picLocks noChangeAspect="1"/>
          </p:cNvPicPr>
          <p:nvPr/>
        </p:nvPicPr>
        <p:blipFill>
          <a:blip r:embed="rId6"/>
          <a:stretch>
            <a:fillRect/>
          </a:stretch>
        </p:blipFill>
        <p:spPr>
          <a:xfrm>
            <a:off x="47090" y="3782740"/>
            <a:ext cx="2857500" cy="1223963"/>
          </a:xfrm>
          <a:prstGeom prst="rect">
            <a:avLst/>
          </a:prstGeom>
        </p:spPr>
      </p:pic>
      <p:pic>
        <p:nvPicPr>
          <p:cNvPr id="11" name="Picture 10">
            <a:extLst>
              <a:ext uri="{FF2B5EF4-FFF2-40B4-BE49-F238E27FC236}">
                <a16:creationId xmlns:a16="http://schemas.microsoft.com/office/drawing/2014/main" id="{576E5C07-8DDE-45BE-9A44-5A2828D2C690}"/>
              </a:ext>
            </a:extLst>
          </p:cNvPr>
          <p:cNvPicPr>
            <a:picLocks noChangeAspect="1"/>
          </p:cNvPicPr>
          <p:nvPr/>
        </p:nvPicPr>
        <p:blipFill>
          <a:blip r:embed="rId7"/>
          <a:stretch>
            <a:fillRect/>
          </a:stretch>
        </p:blipFill>
        <p:spPr>
          <a:xfrm>
            <a:off x="5011389" y="5098325"/>
            <a:ext cx="2857500" cy="1023938"/>
          </a:xfrm>
          <a:prstGeom prst="rect">
            <a:avLst/>
          </a:prstGeom>
        </p:spPr>
      </p:pic>
      <p:pic>
        <p:nvPicPr>
          <p:cNvPr id="7" name="Picture 6">
            <a:extLst>
              <a:ext uri="{FF2B5EF4-FFF2-40B4-BE49-F238E27FC236}">
                <a16:creationId xmlns:a16="http://schemas.microsoft.com/office/drawing/2014/main" id="{21918422-ED92-45BE-9200-5FC6D906230C}"/>
              </a:ext>
            </a:extLst>
          </p:cNvPr>
          <p:cNvPicPr>
            <a:picLocks noChangeAspect="1"/>
          </p:cNvPicPr>
          <p:nvPr/>
        </p:nvPicPr>
        <p:blipFill>
          <a:blip r:embed="rId8"/>
          <a:stretch>
            <a:fillRect/>
          </a:stretch>
        </p:blipFill>
        <p:spPr>
          <a:xfrm>
            <a:off x="8682038" y="2586038"/>
            <a:ext cx="2671763" cy="1139825"/>
          </a:xfrm>
          <a:prstGeom prst="rect">
            <a:avLst/>
          </a:prstGeom>
        </p:spPr>
      </p:pic>
      <p:pic>
        <p:nvPicPr>
          <p:cNvPr id="10" name="Picture 9">
            <a:extLst>
              <a:ext uri="{FF2B5EF4-FFF2-40B4-BE49-F238E27FC236}">
                <a16:creationId xmlns:a16="http://schemas.microsoft.com/office/drawing/2014/main" id="{951B9CE8-FC9D-4849-9B75-73BABF10C6D6}"/>
              </a:ext>
            </a:extLst>
          </p:cNvPr>
          <p:cNvPicPr>
            <a:picLocks noChangeAspect="1"/>
          </p:cNvPicPr>
          <p:nvPr/>
        </p:nvPicPr>
        <p:blipFill>
          <a:blip r:embed="rId9"/>
          <a:stretch>
            <a:fillRect/>
          </a:stretch>
        </p:blipFill>
        <p:spPr>
          <a:xfrm>
            <a:off x="7118190" y="3811313"/>
            <a:ext cx="2671763" cy="1073150"/>
          </a:xfrm>
          <a:prstGeom prst="rect">
            <a:avLst/>
          </a:prstGeom>
        </p:spPr>
      </p:pic>
      <p:pic>
        <p:nvPicPr>
          <p:cNvPr id="12" name="Picture 11">
            <a:extLst>
              <a:ext uri="{FF2B5EF4-FFF2-40B4-BE49-F238E27FC236}">
                <a16:creationId xmlns:a16="http://schemas.microsoft.com/office/drawing/2014/main" id="{3EFBDD4B-E89D-449E-81D8-1AD50450B4B8}"/>
              </a:ext>
            </a:extLst>
          </p:cNvPr>
          <p:cNvPicPr>
            <a:picLocks noChangeAspect="1"/>
          </p:cNvPicPr>
          <p:nvPr/>
        </p:nvPicPr>
        <p:blipFill>
          <a:blip r:embed="rId10"/>
          <a:stretch>
            <a:fillRect/>
          </a:stretch>
        </p:blipFill>
        <p:spPr>
          <a:xfrm>
            <a:off x="8606537" y="5032895"/>
            <a:ext cx="2671763" cy="1144588"/>
          </a:xfrm>
          <a:prstGeom prst="rect">
            <a:avLst/>
          </a:prstGeom>
        </p:spPr>
      </p:pic>
      <p:sp>
        <p:nvSpPr>
          <p:cNvPr id="2" name="Title 1">
            <a:extLst>
              <a:ext uri="{FF2B5EF4-FFF2-40B4-BE49-F238E27FC236}">
                <a16:creationId xmlns:a16="http://schemas.microsoft.com/office/drawing/2014/main" id="{46A249E6-8960-4ADF-AAE4-186F59864C8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bg1"/>
                </a:solidFill>
                <a:latin typeface="+mj-lt"/>
                <a:ea typeface="+mj-ea"/>
                <a:cs typeface="+mj-cs"/>
              </a:rPr>
              <a:t>Mobile scale changes everything</a:t>
            </a:r>
          </a:p>
        </p:txBody>
      </p:sp>
      <p:sp>
        <p:nvSpPr>
          <p:cNvPr id="3" name="TextBox 2">
            <a:extLst>
              <a:ext uri="{FF2B5EF4-FFF2-40B4-BE49-F238E27FC236}">
                <a16:creationId xmlns:a16="http://schemas.microsoft.com/office/drawing/2014/main" id="{823C5E9E-B53E-44F0-BC25-422977CFF0D8}"/>
              </a:ext>
            </a:extLst>
          </p:cNvPr>
          <p:cNvSpPr txBox="1"/>
          <p:nvPr/>
        </p:nvSpPr>
        <p:spPr>
          <a:xfrm>
            <a:off x="9789953" y="6492875"/>
            <a:ext cx="1275127" cy="215444"/>
          </a:xfrm>
          <a:prstGeom prst="rect">
            <a:avLst/>
          </a:prstGeom>
          <a:noFill/>
        </p:spPr>
        <p:txBody>
          <a:bodyPr wrap="square" rtlCol="0">
            <a:spAutoFit/>
          </a:bodyPr>
          <a:lstStyle/>
          <a:p>
            <a:r>
              <a:rPr lang="en-US" sz="800" dirty="0"/>
              <a:t>Source : </a:t>
            </a:r>
            <a:r>
              <a:rPr lang="en-US" sz="800" dirty="0">
                <a:hlinkClick r:id="rId11"/>
              </a:rPr>
              <a:t>link</a:t>
            </a:r>
            <a:endParaRPr lang="en-US" sz="800" dirty="0"/>
          </a:p>
        </p:txBody>
      </p:sp>
    </p:spTree>
    <p:extLst>
      <p:ext uri="{BB962C8B-B14F-4D97-AF65-F5344CB8AC3E}">
        <p14:creationId xmlns:p14="http://schemas.microsoft.com/office/powerpoint/2010/main" val="154486194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593B1-3893-461A-88D0-1D8538C55726}"/>
              </a:ext>
            </a:extLst>
          </p:cNvPr>
          <p:cNvSpPr>
            <a:spLocks noGrp="1"/>
          </p:cNvSpPr>
          <p:nvPr>
            <p:ph type="title"/>
          </p:nvPr>
        </p:nvSpPr>
        <p:spPr>
          <a:xfrm>
            <a:off x="312724" y="3433763"/>
            <a:ext cx="3197013" cy="2743200"/>
          </a:xfrm>
        </p:spPr>
        <p:txBody>
          <a:bodyPr anchor="t">
            <a:normAutofit/>
          </a:bodyPr>
          <a:lstStyle/>
          <a:p>
            <a:pPr algn="ctr"/>
            <a:r>
              <a:rPr lang="en-US" sz="4800">
                <a:solidFill>
                  <a:schemeClr val="bg1"/>
                </a:solidFill>
              </a:rPr>
              <a:t>Table of Contents</a:t>
            </a:r>
          </a:p>
        </p:txBody>
      </p:sp>
      <p:pic>
        <p:nvPicPr>
          <p:cNvPr id="68" name="Graphic 67" descr="Processor">
            <a:extLst>
              <a:ext uri="{FF2B5EF4-FFF2-40B4-BE49-F238E27FC236}">
                <a16:creationId xmlns:a16="http://schemas.microsoft.com/office/drawing/2014/main" id="{423B4816-BC2A-4945-913E-44F6CF74A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42" name="Content Placeholder 2">
            <a:extLst>
              <a:ext uri="{FF2B5EF4-FFF2-40B4-BE49-F238E27FC236}">
                <a16:creationId xmlns:a16="http://schemas.microsoft.com/office/drawing/2014/main" id="{97F0879F-18F8-4E29-8E3B-A64A82E37E7D}"/>
              </a:ext>
            </a:extLst>
          </p:cNvPr>
          <p:cNvSpPr>
            <a:spLocks noGrp="1"/>
          </p:cNvSpPr>
          <p:nvPr>
            <p:ph idx="1"/>
          </p:nvPr>
        </p:nvSpPr>
        <p:spPr>
          <a:xfrm>
            <a:off x="4330719" y="641615"/>
            <a:ext cx="7289799" cy="5533496"/>
          </a:xfrm>
        </p:spPr>
        <p:txBody>
          <a:bodyPr anchor="ctr">
            <a:normAutofit/>
          </a:bodyPr>
          <a:lstStyle/>
          <a:p>
            <a:r>
              <a:rPr lang="en-US" sz="2000" dirty="0"/>
              <a:t>Introduction to On Device Machine Learning</a:t>
            </a:r>
          </a:p>
          <a:p>
            <a:r>
              <a:rPr lang="en-US" sz="2000" dirty="0"/>
              <a:t>Hardware accelerators and Mobile SoC’s</a:t>
            </a:r>
          </a:p>
          <a:p>
            <a:r>
              <a:rPr lang="en-US" sz="2000" dirty="0"/>
              <a:t>End-to-End ML workflow</a:t>
            </a:r>
          </a:p>
          <a:p>
            <a:r>
              <a:rPr lang="en-US" sz="2000" dirty="0"/>
              <a:t>Qualcomm® Neural Processing SDK</a:t>
            </a:r>
          </a:p>
          <a:p>
            <a:r>
              <a:rPr lang="en-US" sz="2000" strike="sngStrike" dirty="0"/>
              <a:t>Demo on running deep learning model on Android </a:t>
            </a:r>
          </a:p>
          <a:p>
            <a:r>
              <a:rPr lang="en-US" sz="2000" dirty="0"/>
              <a:t>Android NNAPI</a:t>
            </a:r>
          </a:p>
          <a:p>
            <a:r>
              <a:rPr lang="en-US" sz="2000" dirty="0"/>
              <a:t>State of the art applications</a:t>
            </a:r>
          </a:p>
          <a:p>
            <a:r>
              <a:rPr lang="en-US" sz="2000" dirty="0"/>
              <a:t>Benchmarking Performance Metrics</a:t>
            </a:r>
          </a:p>
          <a:p>
            <a:r>
              <a:rPr lang="en-US" sz="2000" dirty="0"/>
              <a:t>Optimization techniques</a:t>
            </a:r>
          </a:p>
          <a:p>
            <a:r>
              <a:rPr lang="en-US" sz="2000" strike="sngStrike" dirty="0"/>
              <a:t>Auto ML Mobile</a:t>
            </a:r>
          </a:p>
          <a:p>
            <a:r>
              <a:rPr lang="en-US" sz="2000" strike="sngStrike" dirty="0"/>
              <a:t>Mobile AI Applications</a:t>
            </a:r>
          </a:p>
          <a:p>
            <a:r>
              <a:rPr lang="en-US" sz="2000" dirty="0"/>
              <a:t>Challenges and Future scope</a:t>
            </a:r>
          </a:p>
          <a:p>
            <a:endParaRPr lang="en-US" sz="2000" dirty="0"/>
          </a:p>
        </p:txBody>
      </p:sp>
      <p:sp>
        <p:nvSpPr>
          <p:cNvPr id="3" name="Footer Placeholder 2">
            <a:extLst>
              <a:ext uri="{FF2B5EF4-FFF2-40B4-BE49-F238E27FC236}">
                <a16:creationId xmlns:a16="http://schemas.microsoft.com/office/drawing/2014/main" id="{E9F0F623-D3D5-4AB9-8AFA-C026D9407C67}"/>
              </a:ext>
            </a:extLst>
          </p:cNvPr>
          <p:cNvSpPr>
            <a:spLocks noGrp="1"/>
          </p:cNvSpPr>
          <p:nvPr>
            <p:ph type="ftr" sz="quarter" idx="11"/>
          </p:nvPr>
        </p:nvSpPr>
        <p:spPr>
          <a:xfrm>
            <a:off x="4080778" y="6490370"/>
            <a:ext cx="5180668" cy="365125"/>
          </a:xfrm>
        </p:spPr>
        <p:txBody>
          <a:bodyPr>
            <a:normAutofit/>
          </a:bodyPr>
          <a:lstStyle/>
          <a:p>
            <a:pPr algn="l">
              <a:lnSpc>
                <a:spcPct val="90000"/>
              </a:lnSpc>
              <a:spcAft>
                <a:spcPts val="600"/>
              </a:spcAft>
            </a:pPr>
            <a:r>
              <a:rPr lang="en-US" sz="900" dirty="0"/>
              <a:t>Qualcomm</a:t>
            </a:r>
            <a:r>
              <a:rPr lang="en-US" sz="900" dirty="0">
                <a:latin typeface="Calibri Light" panose="020F0302020204030204" pitchFamily="34" charset="0"/>
                <a:cs typeface="Calibri Light" panose="020F0302020204030204" pitchFamily="34" charset="0"/>
              </a:rPr>
              <a:t>®</a:t>
            </a:r>
            <a:r>
              <a:rPr lang="en-US" sz="900" dirty="0"/>
              <a:t> Neural Processing SDK is a product of Qualcomm Technologies, Inc. and/or its subsidiaries</a:t>
            </a:r>
          </a:p>
        </p:txBody>
      </p:sp>
    </p:spTree>
    <p:extLst>
      <p:ext uri="{BB962C8B-B14F-4D97-AF65-F5344CB8AC3E}">
        <p14:creationId xmlns:p14="http://schemas.microsoft.com/office/powerpoint/2010/main" val="3164443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3830-688D-4949-8C0E-DCDEBAB37798}"/>
              </a:ext>
            </a:extLst>
          </p:cNvPr>
          <p:cNvSpPr>
            <a:spLocks noGrp="1"/>
          </p:cNvSpPr>
          <p:nvPr>
            <p:ph type="title"/>
          </p:nvPr>
        </p:nvSpPr>
        <p:spPr>
          <a:xfrm>
            <a:off x="0" y="1"/>
            <a:ext cx="12192000" cy="1288466"/>
          </a:xfrm>
          <a:solidFill>
            <a:srgbClr val="002060"/>
          </a:solidFill>
        </p:spPr>
        <p:txBody>
          <a:bodyPr/>
          <a:lstStyle/>
          <a:p>
            <a:pPr algn="ctr"/>
            <a:r>
              <a:rPr lang="en-US" dirty="0">
                <a:solidFill>
                  <a:schemeClr val="bg1"/>
                </a:solidFill>
              </a:rPr>
              <a:t>Running TF InceptionV3 model on Android</a:t>
            </a:r>
          </a:p>
        </p:txBody>
      </p:sp>
      <p:sp>
        <p:nvSpPr>
          <p:cNvPr id="4" name="Content Placeholder 3">
            <a:extLst>
              <a:ext uri="{FF2B5EF4-FFF2-40B4-BE49-F238E27FC236}">
                <a16:creationId xmlns:a16="http://schemas.microsoft.com/office/drawing/2014/main" id="{54A81FCB-6CD2-4609-A9F4-CC02407DFF82}"/>
              </a:ext>
            </a:extLst>
          </p:cNvPr>
          <p:cNvSpPr>
            <a:spLocks noGrp="1"/>
          </p:cNvSpPr>
          <p:nvPr>
            <p:ph idx="1"/>
          </p:nvPr>
        </p:nvSpPr>
        <p:spPr>
          <a:xfrm>
            <a:off x="838200" y="1458905"/>
            <a:ext cx="10515600" cy="5424262"/>
          </a:xfrm>
        </p:spPr>
        <p:txBody>
          <a:bodyPr/>
          <a:lstStyle/>
          <a:p>
            <a:r>
              <a:rPr lang="en-US" u="sng" dirty="0">
                <a:highlight>
                  <a:srgbClr val="FFFF00"/>
                </a:highlight>
              </a:rPr>
              <a:t>SETUP </a:t>
            </a:r>
          </a:p>
          <a:p>
            <a:pPr lvl="1"/>
            <a:r>
              <a:rPr lang="en-US" dirty="0"/>
              <a:t>On Ubuntu 18.04, Download Qualcomm Neural Processing SDK </a:t>
            </a:r>
            <a:r>
              <a:rPr lang="en-US" dirty="0">
                <a:hlinkClick r:id="rId2"/>
              </a:rPr>
              <a:t>link</a:t>
            </a:r>
            <a:r>
              <a:rPr lang="en-US" dirty="0"/>
              <a:t> and Tensorflow </a:t>
            </a:r>
            <a:r>
              <a:rPr lang="en-US" dirty="0">
                <a:hlinkClick r:id="rId3"/>
              </a:rPr>
              <a:t>link</a:t>
            </a:r>
            <a:r>
              <a:rPr lang="en-US" dirty="0"/>
              <a:t> and Android NDK </a:t>
            </a:r>
            <a:r>
              <a:rPr lang="en-US" dirty="0">
                <a:hlinkClick r:id="rId4"/>
              </a:rPr>
              <a:t>link</a:t>
            </a:r>
            <a:endParaRPr lang="en-US" dirty="0"/>
          </a:p>
          <a:p>
            <a:pPr lvl="1"/>
            <a:r>
              <a:rPr lang="en-US" dirty="0"/>
              <a:t>Unzip Qualcomm Neural Processing SDK and set SNPE_ROOT as extracted </a:t>
            </a:r>
            <a:r>
              <a:rPr lang="en-US" dirty="0" err="1"/>
              <a:t>dir</a:t>
            </a:r>
            <a:endParaRPr lang="en-US" dirty="0"/>
          </a:p>
          <a:p>
            <a:pPr marL="457200" lvl="1" indent="0">
              <a:buNone/>
            </a:pPr>
            <a:endParaRPr lang="en-US" dirty="0"/>
          </a:p>
          <a:p>
            <a:pPr lvl="1"/>
            <a:r>
              <a:rPr lang="en-US" dirty="0"/>
              <a:t>Run dependency scripts to install missing packages</a:t>
            </a:r>
          </a:p>
          <a:p>
            <a:pPr marL="457200" lvl="1" indent="0">
              <a:buNone/>
            </a:pPr>
            <a:endParaRPr lang="en-US" dirty="0"/>
          </a:p>
          <a:p>
            <a:pPr marL="457200" lvl="1" indent="0">
              <a:buNone/>
            </a:pPr>
            <a:endParaRPr lang="en-US" dirty="0"/>
          </a:p>
          <a:p>
            <a:pPr lvl="1"/>
            <a:r>
              <a:rPr lang="en-US" dirty="0"/>
              <a:t>Building the Native C++ Example on Android requires the Android NDK installed</a:t>
            </a:r>
          </a:p>
          <a:p>
            <a:pPr lvl="1"/>
            <a:endParaRPr lang="en-US" dirty="0"/>
          </a:p>
          <a:p>
            <a:pPr lvl="1"/>
            <a:r>
              <a:rPr lang="en-US" dirty="0"/>
              <a:t>Environment setup for Tensorflow</a:t>
            </a:r>
          </a:p>
          <a:p>
            <a:pPr lvl="1"/>
            <a:endParaRPr lang="en-US" dirty="0"/>
          </a:p>
        </p:txBody>
      </p:sp>
      <p:pic>
        <p:nvPicPr>
          <p:cNvPr id="5" name="Picture 4">
            <a:extLst>
              <a:ext uri="{FF2B5EF4-FFF2-40B4-BE49-F238E27FC236}">
                <a16:creationId xmlns:a16="http://schemas.microsoft.com/office/drawing/2014/main" id="{0497A41E-CF93-4DFE-B971-554AF78FE5BE}"/>
              </a:ext>
            </a:extLst>
          </p:cNvPr>
          <p:cNvPicPr>
            <a:picLocks noChangeAspect="1"/>
          </p:cNvPicPr>
          <p:nvPr/>
        </p:nvPicPr>
        <p:blipFill>
          <a:blip r:embed="rId5"/>
          <a:stretch>
            <a:fillRect/>
          </a:stretch>
        </p:blipFill>
        <p:spPr>
          <a:xfrm>
            <a:off x="1642095" y="3068382"/>
            <a:ext cx="4245522" cy="284584"/>
          </a:xfrm>
          <a:prstGeom prst="rect">
            <a:avLst/>
          </a:prstGeom>
        </p:spPr>
      </p:pic>
      <p:pic>
        <p:nvPicPr>
          <p:cNvPr id="6" name="Picture 5">
            <a:extLst>
              <a:ext uri="{FF2B5EF4-FFF2-40B4-BE49-F238E27FC236}">
                <a16:creationId xmlns:a16="http://schemas.microsoft.com/office/drawing/2014/main" id="{3908069B-DF4A-43D5-840D-03C003859D0B}"/>
              </a:ext>
            </a:extLst>
          </p:cNvPr>
          <p:cNvPicPr>
            <a:picLocks noChangeAspect="1"/>
          </p:cNvPicPr>
          <p:nvPr/>
        </p:nvPicPr>
        <p:blipFill>
          <a:blip r:embed="rId6"/>
          <a:stretch>
            <a:fillRect/>
          </a:stretch>
        </p:blipFill>
        <p:spPr>
          <a:xfrm>
            <a:off x="1642095" y="3889731"/>
            <a:ext cx="4917326" cy="282510"/>
          </a:xfrm>
          <a:prstGeom prst="rect">
            <a:avLst/>
          </a:prstGeom>
        </p:spPr>
      </p:pic>
      <p:pic>
        <p:nvPicPr>
          <p:cNvPr id="7" name="Picture 6">
            <a:extLst>
              <a:ext uri="{FF2B5EF4-FFF2-40B4-BE49-F238E27FC236}">
                <a16:creationId xmlns:a16="http://schemas.microsoft.com/office/drawing/2014/main" id="{C6BE8F9F-960C-406F-959A-1517FAF8ADF2}"/>
              </a:ext>
            </a:extLst>
          </p:cNvPr>
          <p:cNvPicPr>
            <a:picLocks noChangeAspect="1"/>
          </p:cNvPicPr>
          <p:nvPr/>
        </p:nvPicPr>
        <p:blipFill>
          <a:blip r:embed="rId7"/>
          <a:stretch>
            <a:fillRect/>
          </a:stretch>
        </p:blipFill>
        <p:spPr>
          <a:xfrm>
            <a:off x="1642095" y="4231756"/>
            <a:ext cx="5962354" cy="282509"/>
          </a:xfrm>
          <a:prstGeom prst="rect">
            <a:avLst/>
          </a:prstGeom>
        </p:spPr>
      </p:pic>
      <p:pic>
        <p:nvPicPr>
          <p:cNvPr id="8" name="Picture 7">
            <a:extLst>
              <a:ext uri="{FF2B5EF4-FFF2-40B4-BE49-F238E27FC236}">
                <a16:creationId xmlns:a16="http://schemas.microsoft.com/office/drawing/2014/main" id="{03D7B2B7-E2DD-4B80-A1DD-98EFAF92F19E}"/>
              </a:ext>
            </a:extLst>
          </p:cNvPr>
          <p:cNvPicPr>
            <a:picLocks noChangeAspect="1"/>
          </p:cNvPicPr>
          <p:nvPr/>
        </p:nvPicPr>
        <p:blipFill>
          <a:blip r:embed="rId8"/>
          <a:stretch>
            <a:fillRect/>
          </a:stretch>
        </p:blipFill>
        <p:spPr>
          <a:xfrm>
            <a:off x="1642095" y="5310318"/>
            <a:ext cx="6420636" cy="282508"/>
          </a:xfrm>
          <a:prstGeom prst="rect">
            <a:avLst/>
          </a:prstGeom>
        </p:spPr>
      </p:pic>
      <p:pic>
        <p:nvPicPr>
          <p:cNvPr id="9" name="Picture 8">
            <a:extLst>
              <a:ext uri="{FF2B5EF4-FFF2-40B4-BE49-F238E27FC236}">
                <a16:creationId xmlns:a16="http://schemas.microsoft.com/office/drawing/2014/main" id="{A50D706C-3F8D-4C78-839F-FFB6109AB268}"/>
              </a:ext>
            </a:extLst>
          </p:cNvPr>
          <p:cNvPicPr>
            <a:picLocks noChangeAspect="1"/>
          </p:cNvPicPr>
          <p:nvPr/>
        </p:nvPicPr>
        <p:blipFill>
          <a:blip r:embed="rId9"/>
          <a:stretch>
            <a:fillRect/>
          </a:stretch>
        </p:blipFill>
        <p:spPr>
          <a:xfrm>
            <a:off x="1642095" y="6094363"/>
            <a:ext cx="5962354" cy="262100"/>
          </a:xfrm>
          <a:prstGeom prst="rect">
            <a:avLst/>
          </a:prstGeom>
        </p:spPr>
      </p:pic>
      <p:sp>
        <p:nvSpPr>
          <p:cNvPr id="3" name="TextBox 2">
            <a:extLst>
              <a:ext uri="{FF2B5EF4-FFF2-40B4-BE49-F238E27FC236}">
                <a16:creationId xmlns:a16="http://schemas.microsoft.com/office/drawing/2014/main" id="{FBCDA792-2EF5-410F-B4BA-38681DA065AB}"/>
              </a:ext>
            </a:extLst>
          </p:cNvPr>
          <p:cNvSpPr txBox="1"/>
          <p:nvPr/>
        </p:nvSpPr>
        <p:spPr>
          <a:xfrm>
            <a:off x="10234569" y="6559419"/>
            <a:ext cx="1686187" cy="253916"/>
          </a:xfrm>
          <a:prstGeom prst="rect">
            <a:avLst/>
          </a:prstGeom>
          <a:noFill/>
        </p:spPr>
        <p:txBody>
          <a:bodyPr wrap="square" rtlCol="0">
            <a:spAutoFit/>
          </a:bodyPr>
          <a:lstStyle/>
          <a:p>
            <a:r>
              <a:rPr lang="en-US" sz="1050" dirty="0"/>
              <a:t>Source : </a:t>
            </a:r>
            <a:r>
              <a:rPr lang="en-US" sz="1050" dirty="0">
                <a:hlinkClick r:id="rId10"/>
              </a:rPr>
              <a:t>link</a:t>
            </a:r>
            <a:endParaRPr lang="en-US" sz="1050" dirty="0"/>
          </a:p>
        </p:txBody>
      </p:sp>
      <p:sp>
        <p:nvSpPr>
          <p:cNvPr id="10" name="Footer Placeholder 2">
            <a:extLst>
              <a:ext uri="{FF2B5EF4-FFF2-40B4-BE49-F238E27FC236}">
                <a16:creationId xmlns:a16="http://schemas.microsoft.com/office/drawing/2014/main" id="{23F0AE82-F702-45DD-BE8E-A57A9EDE9B46}"/>
              </a:ext>
            </a:extLst>
          </p:cNvPr>
          <p:cNvSpPr>
            <a:spLocks noGrp="1"/>
          </p:cNvSpPr>
          <p:nvPr>
            <p:ph type="ftr" sz="quarter" idx="11"/>
          </p:nvPr>
        </p:nvSpPr>
        <p:spPr>
          <a:xfrm>
            <a:off x="2726422" y="6473705"/>
            <a:ext cx="5463736" cy="365125"/>
          </a:xfrm>
        </p:spPr>
        <p:txBody>
          <a:bodyPr>
            <a:normAutofit/>
          </a:bodyPr>
          <a:lstStyle/>
          <a:p>
            <a:pPr>
              <a:lnSpc>
                <a:spcPct val="90000"/>
              </a:lnSpc>
              <a:spcAft>
                <a:spcPts val="600"/>
              </a:spcAft>
            </a:pPr>
            <a:r>
              <a:rPr lang="en-US" sz="900" dirty="0"/>
              <a:t>Qualcomm</a:t>
            </a:r>
            <a:r>
              <a:rPr lang="en-US" sz="900" dirty="0">
                <a:latin typeface="Calibri Light" panose="020F0302020204030204" pitchFamily="34" charset="0"/>
                <a:cs typeface="Calibri Light" panose="020F0302020204030204" pitchFamily="34" charset="0"/>
              </a:rPr>
              <a:t> </a:t>
            </a:r>
            <a:r>
              <a:rPr lang="en-US" sz="900" dirty="0"/>
              <a:t>Neural Processing SDK is a product of Qualcomm Technologies, Inc. and/or its subsidiaries</a:t>
            </a:r>
          </a:p>
        </p:txBody>
      </p:sp>
    </p:spTree>
    <p:extLst>
      <p:ext uri="{BB962C8B-B14F-4D97-AF65-F5344CB8AC3E}">
        <p14:creationId xmlns:p14="http://schemas.microsoft.com/office/powerpoint/2010/main" val="272480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C2B3-61BD-46F7-B461-68D0B853D179}"/>
              </a:ext>
            </a:extLst>
          </p:cNvPr>
          <p:cNvSpPr>
            <a:spLocks noGrp="1"/>
          </p:cNvSpPr>
          <p:nvPr>
            <p:ph type="title"/>
          </p:nvPr>
        </p:nvSpPr>
        <p:spPr>
          <a:xfrm>
            <a:off x="0" y="-25166"/>
            <a:ext cx="12192000" cy="1107346"/>
          </a:xfrm>
          <a:solidFill>
            <a:srgbClr val="002060"/>
          </a:solidFill>
        </p:spPr>
        <p:txBody>
          <a:bodyPr/>
          <a:lstStyle/>
          <a:p>
            <a:pPr algn="ctr"/>
            <a:r>
              <a:rPr lang="en-US" dirty="0">
                <a:solidFill>
                  <a:schemeClr val="bg1"/>
                </a:solidFill>
              </a:rPr>
              <a:t>Running TF InceptionV3 model on Android</a:t>
            </a:r>
          </a:p>
        </p:txBody>
      </p:sp>
      <p:sp>
        <p:nvSpPr>
          <p:cNvPr id="3" name="Content Placeholder 2">
            <a:extLst>
              <a:ext uri="{FF2B5EF4-FFF2-40B4-BE49-F238E27FC236}">
                <a16:creationId xmlns:a16="http://schemas.microsoft.com/office/drawing/2014/main" id="{E6771A60-A231-4236-BEEC-5E5F6F2547D0}"/>
              </a:ext>
            </a:extLst>
          </p:cNvPr>
          <p:cNvSpPr>
            <a:spLocks noGrp="1"/>
          </p:cNvSpPr>
          <p:nvPr>
            <p:ph idx="1"/>
          </p:nvPr>
        </p:nvSpPr>
        <p:spPr>
          <a:xfrm>
            <a:off x="838200" y="1249960"/>
            <a:ext cx="10515600" cy="5268286"/>
          </a:xfrm>
        </p:spPr>
        <p:txBody>
          <a:bodyPr/>
          <a:lstStyle/>
          <a:p>
            <a:pPr>
              <a:lnSpc>
                <a:spcPct val="75000"/>
              </a:lnSpc>
            </a:pPr>
            <a:r>
              <a:rPr lang="en-US" u="sng" dirty="0">
                <a:highlight>
                  <a:srgbClr val="FFFF00"/>
                </a:highlight>
              </a:rPr>
              <a:t>MODEL CONVERSION</a:t>
            </a:r>
          </a:p>
          <a:p>
            <a:pPr lvl="1">
              <a:lnSpc>
                <a:spcPct val="75000"/>
              </a:lnSpc>
            </a:pPr>
            <a:r>
              <a:rPr lang="en-US" dirty="0"/>
              <a:t>Command to download and setup Inception v3 model to run in DSP</a:t>
            </a:r>
          </a:p>
          <a:p>
            <a:pPr marL="457200" lvl="1" indent="0">
              <a:lnSpc>
                <a:spcPct val="75000"/>
              </a:lnSpc>
              <a:buNone/>
            </a:pPr>
            <a:endParaRPr lang="en-US" dirty="0"/>
          </a:p>
          <a:p>
            <a:pPr lvl="1">
              <a:lnSpc>
                <a:spcPct val="75000"/>
              </a:lnSpc>
            </a:pPr>
            <a:r>
              <a:rPr lang="en-US" dirty="0"/>
              <a:t>Convert </a:t>
            </a:r>
            <a:r>
              <a:rPr lang="en-US" dirty="0" err="1"/>
              <a:t>tensorflow</a:t>
            </a:r>
            <a:r>
              <a:rPr lang="en-US" dirty="0"/>
              <a:t> model to NPE model (.</a:t>
            </a:r>
            <a:r>
              <a:rPr lang="en-US" dirty="0" err="1"/>
              <a:t>dlc</a:t>
            </a:r>
            <a:r>
              <a:rPr lang="en-US" dirty="0"/>
              <a:t>)</a:t>
            </a:r>
          </a:p>
          <a:p>
            <a:pPr lvl="1">
              <a:lnSpc>
                <a:spcPct val="50000"/>
              </a:lnSpc>
            </a:pPr>
            <a:endParaRPr lang="en-US" dirty="0"/>
          </a:p>
          <a:p>
            <a:pPr>
              <a:lnSpc>
                <a:spcPct val="50000"/>
              </a:lnSpc>
            </a:pPr>
            <a:r>
              <a:rPr lang="en-US" u="sng" dirty="0">
                <a:highlight>
                  <a:srgbClr val="FFFF00"/>
                </a:highlight>
              </a:rPr>
              <a:t>RUNNING ON ANDROID USING DSP RUNTIME</a:t>
            </a:r>
          </a:p>
          <a:p>
            <a:pPr>
              <a:lnSpc>
                <a:spcPct val="50000"/>
              </a:lnSpc>
            </a:pPr>
            <a:endParaRPr lang="en-US" u="sng" dirty="0"/>
          </a:p>
          <a:p>
            <a:pPr>
              <a:lnSpc>
                <a:spcPct val="50000"/>
              </a:lnSpc>
            </a:pPr>
            <a:endParaRPr lang="en-US" u="sng" dirty="0"/>
          </a:p>
          <a:p>
            <a:pPr>
              <a:lnSpc>
                <a:spcPct val="50000"/>
              </a:lnSpc>
            </a:pPr>
            <a:endParaRPr lang="en-US" u="sng" dirty="0"/>
          </a:p>
          <a:p>
            <a:pPr>
              <a:lnSpc>
                <a:spcPct val="50000"/>
              </a:lnSpc>
            </a:pPr>
            <a:endParaRPr lang="en-US" u="sng" dirty="0"/>
          </a:p>
          <a:p>
            <a:pPr>
              <a:lnSpc>
                <a:spcPct val="50000"/>
              </a:lnSpc>
            </a:pPr>
            <a:r>
              <a:rPr lang="en-US" u="sng" dirty="0">
                <a:highlight>
                  <a:srgbClr val="FFFF00"/>
                </a:highlight>
              </a:rPr>
              <a:t>OTHER TOOLS IN SDK</a:t>
            </a:r>
          </a:p>
          <a:p>
            <a:pPr lvl="1">
              <a:lnSpc>
                <a:spcPct val="50000"/>
              </a:lnSpc>
            </a:pPr>
            <a:endParaRPr lang="en-US" u="sng" dirty="0"/>
          </a:p>
          <a:p>
            <a:pPr lvl="1"/>
            <a:endParaRPr lang="en-US" dirty="0"/>
          </a:p>
        </p:txBody>
      </p:sp>
      <p:pic>
        <p:nvPicPr>
          <p:cNvPr id="5" name="Picture 4">
            <a:extLst>
              <a:ext uri="{FF2B5EF4-FFF2-40B4-BE49-F238E27FC236}">
                <a16:creationId xmlns:a16="http://schemas.microsoft.com/office/drawing/2014/main" id="{DD98E89A-5120-4C20-A8B2-A3828737CF8F}"/>
              </a:ext>
            </a:extLst>
          </p:cNvPr>
          <p:cNvPicPr>
            <a:picLocks noChangeAspect="1"/>
          </p:cNvPicPr>
          <p:nvPr/>
        </p:nvPicPr>
        <p:blipFill>
          <a:blip r:embed="rId2"/>
          <a:stretch>
            <a:fillRect/>
          </a:stretch>
        </p:blipFill>
        <p:spPr>
          <a:xfrm>
            <a:off x="1661019" y="1960301"/>
            <a:ext cx="7018440" cy="221736"/>
          </a:xfrm>
          <a:prstGeom prst="rect">
            <a:avLst/>
          </a:prstGeom>
        </p:spPr>
      </p:pic>
      <p:pic>
        <p:nvPicPr>
          <p:cNvPr id="6" name="Picture 5">
            <a:extLst>
              <a:ext uri="{FF2B5EF4-FFF2-40B4-BE49-F238E27FC236}">
                <a16:creationId xmlns:a16="http://schemas.microsoft.com/office/drawing/2014/main" id="{D045C0B3-C469-4306-8D31-69768CABD9C5}"/>
              </a:ext>
            </a:extLst>
          </p:cNvPr>
          <p:cNvPicPr>
            <a:picLocks noChangeAspect="1"/>
          </p:cNvPicPr>
          <p:nvPr/>
        </p:nvPicPr>
        <p:blipFill>
          <a:blip r:embed="rId3"/>
          <a:stretch>
            <a:fillRect/>
          </a:stretch>
        </p:blipFill>
        <p:spPr>
          <a:xfrm>
            <a:off x="1661019" y="2619432"/>
            <a:ext cx="9949343" cy="221735"/>
          </a:xfrm>
          <a:prstGeom prst="rect">
            <a:avLst/>
          </a:prstGeom>
        </p:spPr>
      </p:pic>
      <p:pic>
        <p:nvPicPr>
          <p:cNvPr id="7" name="Picture 6">
            <a:extLst>
              <a:ext uri="{FF2B5EF4-FFF2-40B4-BE49-F238E27FC236}">
                <a16:creationId xmlns:a16="http://schemas.microsoft.com/office/drawing/2014/main" id="{2C84324D-2D71-461C-813C-40BB73A33F02}"/>
              </a:ext>
            </a:extLst>
          </p:cNvPr>
          <p:cNvPicPr>
            <a:picLocks noChangeAspect="1"/>
          </p:cNvPicPr>
          <p:nvPr/>
        </p:nvPicPr>
        <p:blipFill>
          <a:blip r:embed="rId4"/>
          <a:stretch>
            <a:fillRect/>
          </a:stretch>
        </p:blipFill>
        <p:spPr>
          <a:xfrm>
            <a:off x="1208581" y="3267518"/>
            <a:ext cx="904875" cy="219075"/>
          </a:xfrm>
          <a:prstGeom prst="rect">
            <a:avLst/>
          </a:prstGeom>
        </p:spPr>
      </p:pic>
      <p:pic>
        <p:nvPicPr>
          <p:cNvPr id="8" name="Picture 7">
            <a:extLst>
              <a:ext uri="{FF2B5EF4-FFF2-40B4-BE49-F238E27FC236}">
                <a16:creationId xmlns:a16="http://schemas.microsoft.com/office/drawing/2014/main" id="{D7611C8C-CD21-4BE1-A877-D59DCE648D04}"/>
              </a:ext>
            </a:extLst>
          </p:cNvPr>
          <p:cNvPicPr>
            <a:picLocks noChangeAspect="1"/>
          </p:cNvPicPr>
          <p:nvPr/>
        </p:nvPicPr>
        <p:blipFill>
          <a:blip r:embed="rId5"/>
          <a:stretch>
            <a:fillRect/>
          </a:stretch>
        </p:blipFill>
        <p:spPr>
          <a:xfrm>
            <a:off x="1208581" y="3479556"/>
            <a:ext cx="9067800" cy="800100"/>
          </a:xfrm>
          <a:prstGeom prst="rect">
            <a:avLst/>
          </a:prstGeom>
        </p:spPr>
      </p:pic>
      <p:pic>
        <p:nvPicPr>
          <p:cNvPr id="9" name="Picture 8">
            <a:extLst>
              <a:ext uri="{FF2B5EF4-FFF2-40B4-BE49-F238E27FC236}">
                <a16:creationId xmlns:a16="http://schemas.microsoft.com/office/drawing/2014/main" id="{696CB92E-12F3-4CB1-9CBE-AA7D92E69337}"/>
              </a:ext>
            </a:extLst>
          </p:cNvPr>
          <p:cNvPicPr>
            <a:picLocks noChangeAspect="1"/>
          </p:cNvPicPr>
          <p:nvPr/>
        </p:nvPicPr>
        <p:blipFill>
          <a:blip r:embed="rId6"/>
          <a:stretch>
            <a:fillRect/>
          </a:stretch>
        </p:blipFill>
        <p:spPr>
          <a:xfrm>
            <a:off x="1208581" y="4272619"/>
            <a:ext cx="9067800" cy="219075"/>
          </a:xfrm>
          <a:prstGeom prst="rect">
            <a:avLst/>
          </a:prstGeom>
        </p:spPr>
      </p:pic>
      <p:pic>
        <p:nvPicPr>
          <p:cNvPr id="10" name="Picture 9">
            <a:extLst>
              <a:ext uri="{FF2B5EF4-FFF2-40B4-BE49-F238E27FC236}">
                <a16:creationId xmlns:a16="http://schemas.microsoft.com/office/drawing/2014/main" id="{FE948C73-C12F-493E-8DE9-591EF42A1804}"/>
              </a:ext>
            </a:extLst>
          </p:cNvPr>
          <p:cNvPicPr>
            <a:picLocks noChangeAspect="1"/>
          </p:cNvPicPr>
          <p:nvPr/>
        </p:nvPicPr>
        <p:blipFill>
          <a:blip r:embed="rId7"/>
          <a:stretch>
            <a:fillRect/>
          </a:stretch>
        </p:blipFill>
        <p:spPr>
          <a:xfrm>
            <a:off x="1208581" y="5000935"/>
            <a:ext cx="1657350" cy="1276350"/>
          </a:xfrm>
          <a:prstGeom prst="rect">
            <a:avLst/>
          </a:prstGeom>
        </p:spPr>
      </p:pic>
      <p:pic>
        <p:nvPicPr>
          <p:cNvPr id="12" name="Picture 11">
            <a:extLst>
              <a:ext uri="{FF2B5EF4-FFF2-40B4-BE49-F238E27FC236}">
                <a16:creationId xmlns:a16="http://schemas.microsoft.com/office/drawing/2014/main" id="{6EDC0BEE-C602-40DF-84A2-C3791E0AEAE9}"/>
              </a:ext>
            </a:extLst>
          </p:cNvPr>
          <p:cNvPicPr>
            <a:picLocks noChangeAspect="1"/>
          </p:cNvPicPr>
          <p:nvPr/>
        </p:nvPicPr>
        <p:blipFill>
          <a:blip r:embed="rId8"/>
          <a:stretch>
            <a:fillRect/>
          </a:stretch>
        </p:blipFill>
        <p:spPr>
          <a:xfrm>
            <a:off x="3685495" y="5000935"/>
            <a:ext cx="2057400" cy="1285875"/>
          </a:xfrm>
          <a:prstGeom prst="rect">
            <a:avLst/>
          </a:prstGeom>
        </p:spPr>
      </p:pic>
      <p:pic>
        <p:nvPicPr>
          <p:cNvPr id="13" name="Picture 12">
            <a:extLst>
              <a:ext uri="{FF2B5EF4-FFF2-40B4-BE49-F238E27FC236}">
                <a16:creationId xmlns:a16="http://schemas.microsoft.com/office/drawing/2014/main" id="{B2602C5E-71DE-45CF-81A5-BD0283153348}"/>
              </a:ext>
            </a:extLst>
          </p:cNvPr>
          <p:cNvPicPr>
            <a:picLocks noChangeAspect="1"/>
          </p:cNvPicPr>
          <p:nvPr/>
        </p:nvPicPr>
        <p:blipFill>
          <a:blip r:embed="rId9"/>
          <a:stretch>
            <a:fillRect/>
          </a:stretch>
        </p:blipFill>
        <p:spPr>
          <a:xfrm>
            <a:off x="6341466" y="4949282"/>
            <a:ext cx="2495550" cy="942975"/>
          </a:xfrm>
          <a:prstGeom prst="rect">
            <a:avLst/>
          </a:prstGeom>
        </p:spPr>
      </p:pic>
      <p:sp>
        <p:nvSpPr>
          <p:cNvPr id="14" name="TextBox 13">
            <a:extLst>
              <a:ext uri="{FF2B5EF4-FFF2-40B4-BE49-F238E27FC236}">
                <a16:creationId xmlns:a16="http://schemas.microsoft.com/office/drawing/2014/main" id="{2F576C34-B142-480C-A7B1-48FBC55A32F8}"/>
              </a:ext>
            </a:extLst>
          </p:cNvPr>
          <p:cNvSpPr txBox="1"/>
          <p:nvPr/>
        </p:nvSpPr>
        <p:spPr>
          <a:xfrm>
            <a:off x="10400034" y="6456566"/>
            <a:ext cx="1082047" cy="253916"/>
          </a:xfrm>
          <a:prstGeom prst="rect">
            <a:avLst/>
          </a:prstGeom>
          <a:noFill/>
        </p:spPr>
        <p:txBody>
          <a:bodyPr wrap="square" rtlCol="0">
            <a:spAutoFit/>
          </a:bodyPr>
          <a:lstStyle/>
          <a:p>
            <a:r>
              <a:rPr lang="en-US" sz="1050" dirty="0"/>
              <a:t>Source : </a:t>
            </a:r>
            <a:r>
              <a:rPr lang="en-US" sz="1050" dirty="0">
                <a:hlinkClick r:id="rId10"/>
              </a:rPr>
              <a:t>link</a:t>
            </a:r>
            <a:endParaRPr lang="en-US" sz="1050" dirty="0"/>
          </a:p>
        </p:txBody>
      </p:sp>
    </p:spTree>
    <p:extLst>
      <p:ext uri="{BB962C8B-B14F-4D97-AF65-F5344CB8AC3E}">
        <p14:creationId xmlns:p14="http://schemas.microsoft.com/office/powerpoint/2010/main" val="298548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3E7DCE-AE32-4D8D-B8AB-5DA174174287}"/>
              </a:ext>
            </a:extLst>
          </p:cNvPr>
          <p:cNvSpPr>
            <a:spLocks noGrp="1"/>
          </p:cNvSpPr>
          <p:nvPr>
            <p:ph type="ctrTitle"/>
          </p:nvPr>
        </p:nvSpPr>
        <p:spPr>
          <a:xfrm>
            <a:off x="1019850" y="2740251"/>
            <a:ext cx="6457183" cy="2274388"/>
          </a:xfrm>
        </p:spPr>
        <p:txBody>
          <a:bodyPr anchor="t">
            <a:normAutofit/>
          </a:bodyPr>
          <a:lstStyle/>
          <a:p>
            <a:pPr algn="l"/>
            <a:r>
              <a:rPr lang="en-US" sz="7200" b="1" dirty="0">
                <a:ln w="22225">
                  <a:solidFill>
                    <a:schemeClr val="tx1"/>
                  </a:solidFill>
                  <a:miter lim="800000"/>
                </a:ln>
              </a:rPr>
              <a:t>Hardware Impact on Performance</a:t>
            </a:r>
          </a:p>
        </p:txBody>
      </p:sp>
      <p:grpSp>
        <p:nvGrpSpPr>
          <p:cNvPr id="26" name="Group 25">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7"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235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2F501-01EF-45C0-9427-E2A0CEE27907}"/>
              </a:ext>
            </a:extLst>
          </p:cNvPr>
          <p:cNvSpPr>
            <a:spLocks noGrp="1"/>
          </p:cNvSpPr>
          <p:nvPr>
            <p:ph type="title"/>
          </p:nvPr>
        </p:nvSpPr>
        <p:spPr>
          <a:xfrm>
            <a:off x="699713" y="248038"/>
            <a:ext cx="7211105"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Snapdragon</a:t>
            </a:r>
            <a:r>
              <a:rPr lang="en-US" sz="3700" kern="1200" dirty="0">
                <a:solidFill>
                  <a:srgbClr val="FFFFFF"/>
                </a:solidFill>
                <a:latin typeface="Calibri Light" panose="020F0302020204030204" pitchFamily="34" charset="0"/>
                <a:cs typeface="Calibri Light" panose="020F0302020204030204" pitchFamily="34" charset="0"/>
              </a:rPr>
              <a:t>®</a:t>
            </a:r>
            <a:r>
              <a:rPr lang="en-US" sz="3700" kern="1200" dirty="0">
                <a:solidFill>
                  <a:srgbClr val="FFFFFF"/>
                </a:solidFill>
                <a:latin typeface="+mj-lt"/>
                <a:ea typeface="+mj-ea"/>
                <a:cs typeface="+mj-cs"/>
              </a:rPr>
              <a:t> 888 Mobile Platform Benchmark Results</a:t>
            </a:r>
          </a:p>
        </p:txBody>
      </p:sp>
      <p:pic>
        <p:nvPicPr>
          <p:cNvPr id="5" name="Picture 4" descr="Table&#10;&#10;Description automatically generated">
            <a:extLst>
              <a:ext uri="{FF2B5EF4-FFF2-40B4-BE49-F238E27FC236}">
                <a16:creationId xmlns:a16="http://schemas.microsoft.com/office/drawing/2014/main" id="{D1C24EAB-FA0B-47F2-93F2-61F2E9F58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27" y="1966293"/>
            <a:ext cx="7554345" cy="4452160"/>
          </a:xfrm>
          <a:prstGeom prst="rect">
            <a:avLst/>
          </a:prstGeom>
        </p:spPr>
      </p:pic>
      <p:sp>
        <p:nvSpPr>
          <p:cNvPr id="3" name="TextBox 2">
            <a:extLst>
              <a:ext uri="{FF2B5EF4-FFF2-40B4-BE49-F238E27FC236}">
                <a16:creationId xmlns:a16="http://schemas.microsoft.com/office/drawing/2014/main" id="{D9087E72-E67D-461B-B988-8E6DCAE8BB5A}"/>
              </a:ext>
            </a:extLst>
          </p:cNvPr>
          <p:cNvSpPr txBox="1"/>
          <p:nvPr/>
        </p:nvSpPr>
        <p:spPr>
          <a:xfrm>
            <a:off x="9278594" y="6554874"/>
            <a:ext cx="1808667" cy="253916"/>
          </a:xfrm>
          <a:prstGeom prst="rect">
            <a:avLst/>
          </a:prstGeom>
          <a:noFill/>
        </p:spPr>
        <p:txBody>
          <a:bodyPr wrap="square" rtlCol="0">
            <a:spAutoFit/>
          </a:bodyPr>
          <a:lstStyle/>
          <a:p>
            <a:r>
              <a:rPr lang="en-US" sz="1050" dirty="0"/>
              <a:t>Source : </a:t>
            </a:r>
            <a:r>
              <a:rPr lang="en-US" sz="1050" dirty="0">
                <a:hlinkClick r:id="rId3"/>
              </a:rPr>
              <a:t>link</a:t>
            </a:r>
            <a:endParaRPr lang="en-US" sz="1050" dirty="0"/>
          </a:p>
        </p:txBody>
      </p:sp>
      <p:pic>
        <p:nvPicPr>
          <p:cNvPr id="7" name="Picture 6">
            <a:extLst>
              <a:ext uri="{FF2B5EF4-FFF2-40B4-BE49-F238E27FC236}">
                <a16:creationId xmlns:a16="http://schemas.microsoft.com/office/drawing/2014/main" id="{69BA03E8-942D-4F25-A08C-EEDE89ED8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593" y="-79175"/>
            <a:ext cx="1853668" cy="1732657"/>
          </a:xfrm>
          <a:prstGeom prst="rect">
            <a:avLst/>
          </a:prstGeom>
        </p:spPr>
      </p:pic>
      <p:sp>
        <p:nvSpPr>
          <p:cNvPr id="9" name="Slide Number Placeholder 8">
            <a:extLst>
              <a:ext uri="{FF2B5EF4-FFF2-40B4-BE49-F238E27FC236}">
                <a16:creationId xmlns:a16="http://schemas.microsoft.com/office/drawing/2014/main" id="{3D9A75D8-02F7-49E5-8506-A9068FE7C7D1}"/>
              </a:ext>
            </a:extLst>
          </p:cNvPr>
          <p:cNvSpPr>
            <a:spLocks noGrp="1"/>
          </p:cNvSpPr>
          <p:nvPr>
            <p:ph type="sldNum" sz="quarter" idx="12"/>
          </p:nvPr>
        </p:nvSpPr>
        <p:spPr/>
        <p:txBody>
          <a:bodyPr/>
          <a:lstStyle/>
          <a:p>
            <a:fld id="{D9BE2CE4-CADE-4411-B0C5-E0151DF96794}" type="slidenum">
              <a:rPr lang="en-US" smtClean="0"/>
              <a:t>44</a:t>
            </a:fld>
            <a:endParaRPr lang="en-US"/>
          </a:p>
        </p:txBody>
      </p:sp>
      <p:sp>
        <p:nvSpPr>
          <p:cNvPr id="11" name="Footer Placeholder 2">
            <a:extLst>
              <a:ext uri="{FF2B5EF4-FFF2-40B4-BE49-F238E27FC236}">
                <a16:creationId xmlns:a16="http://schemas.microsoft.com/office/drawing/2014/main" id="{7A27427F-9C3E-42DB-9AC9-A6DA4E9BB2E0}"/>
              </a:ext>
            </a:extLst>
          </p:cNvPr>
          <p:cNvSpPr>
            <a:spLocks noGrp="1"/>
          </p:cNvSpPr>
          <p:nvPr>
            <p:ph type="ftr" sz="quarter" idx="11"/>
          </p:nvPr>
        </p:nvSpPr>
        <p:spPr>
          <a:xfrm>
            <a:off x="3225050" y="6424612"/>
            <a:ext cx="6299433" cy="365125"/>
          </a:xfrm>
        </p:spPr>
        <p:txBody>
          <a:bodyPr>
            <a:normAutofit/>
          </a:bodyPr>
          <a:lstStyle/>
          <a:p>
            <a:pPr algn="l">
              <a:lnSpc>
                <a:spcPct val="90000"/>
              </a:lnSpc>
              <a:spcAft>
                <a:spcPts val="600"/>
              </a:spcAft>
            </a:pPr>
            <a:r>
              <a:rPr lang="en-US" sz="900" dirty="0">
                <a:latin typeface="Calibri Light" panose="020F0302020204030204" pitchFamily="34" charset="0"/>
                <a:cs typeface="Calibri Light" panose="020F0302020204030204" pitchFamily="34" charset="0"/>
              </a:rPr>
              <a:t>Snapdragon® 888</a:t>
            </a:r>
            <a:r>
              <a:rPr lang="en-US" sz="900" dirty="0"/>
              <a:t> Mobile Platform is a product of Qualcomm Technologies, Inc. and/or its subsidiaries</a:t>
            </a:r>
          </a:p>
        </p:txBody>
      </p:sp>
    </p:spTree>
    <p:extLst>
      <p:ext uri="{BB962C8B-B14F-4D97-AF65-F5344CB8AC3E}">
        <p14:creationId xmlns:p14="http://schemas.microsoft.com/office/powerpoint/2010/main" val="3840497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D24DD665-B4C8-47FD-A0C0-A61C4BA63DDE}"/>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Battery utilization and Thermal Throttling</a:t>
            </a:r>
          </a:p>
        </p:txBody>
      </p:sp>
      <p:sp>
        <p:nvSpPr>
          <p:cNvPr id="9" name="Content Placeholder 8">
            <a:extLst>
              <a:ext uri="{FF2B5EF4-FFF2-40B4-BE49-F238E27FC236}">
                <a16:creationId xmlns:a16="http://schemas.microsoft.com/office/drawing/2014/main" id="{A7999898-7963-43EF-BC1D-E08854984FFC}"/>
              </a:ext>
            </a:extLst>
          </p:cNvPr>
          <p:cNvSpPr>
            <a:spLocks noGrp="1"/>
          </p:cNvSpPr>
          <p:nvPr>
            <p:ph sz="half" idx="1"/>
          </p:nvPr>
        </p:nvSpPr>
        <p:spPr>
          <a:xfrm>
            <a:off x="4380855" y="1412489"/>
            <a:ext cx="3427283" cy="4363844"/>
          </a:xfrm>
        </p:spPr>
        <p:txBody>
          <a:bodyPr>
            <a:normAutofit/>
          </a:bodyPr>
          <a:lstStyle/>
          <a:p>
            <a:r>
              <a:rPr lang="en-US" sz="2000" dirty="0"/>
              <a:t>Battery Life</a:t>
            </a:r>
          </a:p>
          <a:p>
            <a:pPr lvl="1"/>
            <a:r>
              <a:rPr lang="en-US" sz="1600" dirty="0" err="1"/>
              <a:t>PCMark</a:t>
            </a:r>
            <a:r>
              <a:rPr lang="en-US" sz="1600" dirty="0"/>
              <a:t> 10 application is used to benchmark battery life</a:t>
            </a:r>
          </a:p>
          <a:p>
            <a:pPr lvl="1"/>
            <a:r>
              <a:rPr lang="en-US" sz="1600" dirty="0"/>
              <a:t>It runs scenarios that tests battery life for Microsoft applications, web browsing, video conferencing, writing, gaming, idle time </a:t>
            </a:r>
            <a:r>
              <a:rPr lang="en-US" sz="1600" dirty="0" err="1"/>
              <a:t>etc</a:t>
            </a:r>
            <a:endParaRPr lang="en-US" sz="1600" dirty="0"/>
          </a:p>
          <a:p>
            <a:pPr lvl="1"/>
            <a:r>
              <a:rPr lang="en-US" sz="1600" dirty="0"/>
              <a:t>Runtime, FPS are indirectly proportional to Battery life</a:t>
            </a:r>
          </a:p>
          <a:p>
            <a:pPr lvl="1"/>
            <a:r>
              <a:rPr lang="en-US" sz="1600" dirty="0"/>
              <a:t>Adaptive Battery, Adaptive Brightness by DeepMind</a:t>
            </a:r>
          </a:p>
          <a:p>
            <a:endParaRPr lang="en-US" sz="2000" dirty="0"/>
          </a:p>
        </p:txBody>
      </p:sp>
      <p:cxnSp>
        <p:nvCxnSpPr>
          <p:cNvPr id="17" name="Straight Connector 1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F6D67B49-5997-4E28-A2A8-73C8358B005D}"/>
              </a:ext>
            </a:extLst>
          </p:cNvPr>
          <p:cNvSpPr>
            <a:spLocks noGrp="1"/>
          </p:cNvSpPr>
          <p:nvPr>
            <p:ph sz="half" idx="2"/>
          </p:nvPr>
        </p:nvSpPr>
        <p:spPr>
          <a:xfrm>
            <a:off x="8451604" y="1412489"/>
            <a:ext cx="3197701" cy="4363844"/>
          </a:xfrm>
        </p:spPr>
        <p:txBody>
          <a:bodyPr>
            <a:normAutofit/>
          </a:bodyPr>
          <a:lstStyle/>
          <a:p>
            <a:r>
              <a:rPr lang="en-US" sz="2000" dirty="0"/>
              <a:t>Thermal HAL</a:t>
            </a:r>
          </a:p>
          <a:p>
            <a:pPr lvl="1"/>
            <a:r>
              <a:rPr lang="en-US" sz="1600" dirty="0"/>
              <a:t>Algorithm Complexity</a:t>
            </a:r>
          </a:p>
          <a:p>
            <a:pPr lvl="1"/>
            <a:r>
              <a:rPr lang="en-US" sz="1600" dirty="0"/>
              <a:t>Form factor size</a:t>
            </a:r>
          </a:p>
          <a:p>
            <a:pPr lvl="1"/>
            <a:r>
              <a:rPr lang="en-US" sz="1600" dirty="0"/>
              <a:t>System frequencies</a:t>
            </a:r>
          </a:p>
          <a:p>
            <a:pPr lvl="1"/>
            <a:r>
              <a:rPr lang="en-US" sz="1600" dirty="0"/>
              <a:t>Set critical temperature threshold and gets mitigation status codes if temp exceeds it</a:t>
            </a:r>
          </a:p>
          <a:p>
            <a:pPr lvl="1"/>
            <a:r>
              <a:rPr lang="en-US" sz="1600" dirty="0" err="1"/>
              <a:t>IThermalEventListener</a:t>
            </a:r>
            <a:r>
              <a:rPr lang="en-US" sz="1600" dirty="0"/>
              <a:t> sends status codes LIGHT, MODERATE, CRITICAL, SHUTDOWN</a:t>
            </a:r>
          </a:p>
          <a:p>
            <a:endParaRPr lang="en-US" sz="2000" dirty="0"/>
          </a:p>
        </p:txBody>
      </p:sp>
    </p:spTree>
    <p:extLst>
      <p:ext uri="{BB962C8B-B14F-4D97-AF65-F5344CB8AC3E}">
        <p14:creationId xmlns:p14="http://schemas.microsoft.com/office/powerpoint/2010/main" val="1684613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E9A0C-202B-4F33-9A7E-50BCE6CBECB6}"/>
              </a:ext>
            </a:extLst>
          </p:cNvPr>
          <p:cNvSpPr>
            <a:spLocks noGrp="1"/>
          </p:cNvSpPr>
          <p:nvPr>
            <p:ph type="ctrTitle"/>
          </p:nvPr>
        </p:nvSpPr>
        <p:spPr>
          <a:xfrm>
            <a:off x="2197101" y="735283"/>
            <a:ext cx="4978399" cy="3165045"/>
          </a:xfrm>
        </p:spPr>
        <p:txBody>
          <a:bodyPr anchor="b">
            <a:normAutofit/>
          </a:bodyPr>
          <a:lstStyle/>
          <a:p>
            <a:pPr algn="l"/>
            <a:r>
              <a:rPr lang="en-US" sz="5200"/>
              <a:t>Model Optimization</a:t>
            </a:r>
          </a:p>
        </p:txBody>
      </p:sp>
      <p:pic>
        <p:nvPicPr>
          <p:cNvPr id="45" name="Graphic 5" descr="Gears">
            <a:extLst>
              <a:ext uri="{FF2B5EF4-FFF2-40B4-BE49-F238E27FC236}">
                <a16:creationId xmlns:a16="http://schemas.microsoft.com/office/drawing/2014/main" id="{8074F85C-E374-4459-84AB-1B578F2BBB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46" name="Graphic 7" descr="Gears">
            <a:extLst>
              <a:ext uri="{FF2B5EF4-FFF2-40B4-BE49-F238E27FC236}">
                <a16:creationId xmlns:a16="http://schemas.microsoft.com/office/drawing/2014/main" id="{EF24DED5-6CFE-4574-AFA4-B7ACEF4E1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561419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1D1095-0904-4171-89E2-F6B3E5963620}"/>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Pruning - Quantization</a:t>
            </a:r>
          </a:p>
        </p:txBody>
      </p:sp>
      <p:sp>
        <p:nvSpPr>
          <p:cNvPr id="3" name="Content Placeholder 2">
            <a:extLst>
              <a:ext uri="{FF2B5EF4-FFF2-40B4-BE49-F238E27FC236}">
                <a16:creationId xmlns:a16="http://schemas.microsoft.com/office/drawing/2014/main" id="{6ED896D5-FEB5-4043-8258-2BB451E22F09}"/>
              </a:ext>
            </a:extLst>
          </p:cNvPr>
          <p:cNvSpPr>
            <a:spLocks noGrp="1"/>
          </p:cNvSpPr>
          <p:nvPr>
            <p:ph sz="half" idx="1"/>
          </p:nvPr>
        </p:nvSpPr>
        <p:spPr>
          <a:xfrm>
            <a:off x="1476915" y="2888250"/>
            <a:ext cx="4297351" cy="2959777"/>
          </a:xfrm>
        </p:spPr>
        <p:txBody>
          <a:bodyPr anchor="t">
            <a:normAutofit fontScale="92500"/>
          </a:bodyPr>
          <a:lstStyle/>
          <a:p>
            <a:r>
              <a:rPr lang="en-US" sz="1900" dirty="0"/>
              <a:t>Pruning decreases model size, storage space, increases execution speed, energy and performance efficient</a:t>
            </a:r>
          </a:p>
          <a:p>
            <a:r>
              <a:rPr lang="en-US" sz="1900" dirty="0"/>
              <a:t>Remove least important neurons</a:t>
            </a:r>
          </a:p>
          <a:p>
            <a:r>
              <a:rPr lang="en-US" sz="1900" dirty="0"/>
              <a:t>Remove connections with weight below threshold</a:t>
            </a:r>
          </a:p>
          <a:p>
            <a:r>
              <a:rPr lang="en-US" sz="1900" dirty="0"/>
              <a:t>Dynamic pruning results in higher accuracy maintaining network capacity</a:t>
            </a:r>
          </a:p>
          <a:p>
            <a:r>
              <a:rPr lang="en-US" sz="1900" dirty="0"/>
              <a:t>Energy aware pruning</a:t>
            </a: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E8A5F8C-C5B3-4568-BCCD-A8252B0C408E}"/>
              </a:ext>
            </a:extLst>
          </p:cNvPr>
          <p:cNvSpPr>
            <a:spLocks noGrp="1"/>
          </p:cNvSpPr>
          <p:nvPr>
            <p:ph sz="half" idx="2"/>
          </p:nvPr>
        </p:nvSpPr>
        <p:spPr>
          <a:xfrm>
            <a:off x="6417730" y="2888250"/>
            <a:ext cx="4538291" cy="2959778"/>
          </a:xfrm>
        </p:spPr>
        <p:txBody>
          <a:bodyPr anchor="t">
            <a:normAutofit fontScale="92500"/>
          </a:bodyPr>
          <a:lstStyle/>
          <a:p>
            <a:r>
              <a:rPr lang="en-US" sz="1900" dirty="0"/>
              <a:t> Quantization is the process of approximating a neural network that uses floating-point numbers by a neural network of low bit width numbers</a:t>
            </a:r>
          </a:p>
          <a:p>
            <a:r>
              <a:rPr lang="en-US" sz="1900" dirty="0"/>
              <a:t>Reduces the memory requirement, computational cost and gain in speed with less impact on accuracy</a:t>
            </a:r>
          </a:p>
          <a:p>
            <a:r>
              <a:rPr lang="en-US" sz="1900" dirty="0"/>
              <a:t>Replace the weights and biases with scaled int8 integers in each layer</a:t>
            </a:r>
          </a:p>
          <a:p>
            <a:r>
              <a:rPr lang="en-US" sz="1900" dirty="0" err="1"/>
              <a:t>NetAdapt</a:t>
            </a:r>
            <a:r>
              <a:rPr lang="en-US" sz="1900" dirty="0"/>
              <a:t> – platform aware DNN adaptation</a:t>
            </a:r>
          </a:p>
          <a:p>
            <a:endParaRPr lang="en-US" sz="1900" dirty="0"/>
          </a:p>
        </p:txBody>
      </p:sp>
    </p:spTree>
    <p:extLst>
      <p:ext uri="{BB962C8B-B14F-4D97-AF65-F5344CB8AC3E}">
        <p14:creationId xmlns:p14="http://schemas.microsoft.com/office/powerpoint/2010/main" val="32036680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7A21-7D55-4B55-BC39-E82EC7D31ED3}"/>
              </a:ext>
            </a:extLst>
          </p:cNvPr>
          <p:cNvSpPr>
            <a:spLocks noGrp="1"/>
          </p:cNvSpPr>
          <p:nvPr>
            <p:ph type="title"/>
          </p:nvPr>
        </p:nvSpPr>
        <p:spPr/>
        <p:txBody>
          <a:bodyPr/>
          <a:lstStyle/>
          <a:p>
            <a:r>
              <a:rPr lang="en-US" dirty="0"/>
              <a:t>Some cool AI applications on device</a:t>
            </a:r>
          </a:p>
        </p:txBody>
      </p:sp>
      <p:sp>
        <p:nvSpPr>
          <p:cNvPr id="3" name="Content Placeholder 2">
            <a:extLst>
              <a:ext uri="{FF2B5EF4-FFF2-40B4-BE49-F238E27FC236}">
                <a16:creationId xmlns:a16="http://schemas.microsoft.com/office/drawing/2014/main" id="{F77CE590-FC9C-4BEF-8B64-C146282D7BAB}"/>
              </a:ext>
            </a:extLst>
          </p:cNvPr>
          <p:cNvSpPr>
            <a:spLocks noGrp="1"/>
          </p:cNvSpPr>
          <p:nvPr>
            <p:ph sz="half" idx="1"/>
          </p:nvPr>
        </p:nvSpPr>
        <p:spPr/>
        <p:txBody>
          <a:bodyPr>
            <a:normAutofit fontScale="77500" lnSpcReduction="20000"/>
          </a:bodyPr>
          <a:lstStyle/>
          <a:p>
            <a:r>
              <a:rPr lang="en-US" dirty="0"/>
              <a:t>Hypervisor – App specific Isolated OS</a:t>
            </a:r>
          </a:p>
          <a:p>
            <a:r>
              <a:rPr lang="en-US" dirty="0"/>
              <a:t>Authentic photo Identifier</a:t>
            </a:r>
          </a:p>
          <a:p>
            <a:r>
              <a:rPr lang="en-US" dirty="0"/>
              <a:t>Auto focus</a:t>
            </a:r>
          </a:p>
          <a:p>
            <a:r>
              <a:rPr lang="en-US" dirty="0"/>
              <a:t>Auto exposure</a:t>
            </a:r>
          </a:p>
          <a:p>
            <a:r>
              <a:rPr lang="en-US" dirty="0"/>
              <a:t>Advanced auto white balance</a:t>
            </a:r>
          </a:p>
          <a:p>
            <a:r>
              <a:rPr lang="en-US" dirty="0"/>
              <a:t>Dark light photography</a:t>
            </a:r>
          </a:p>
          <a:p>
            <a:r>
              <a:rPr lang="en-US" dirty="0"/>
              <a:t>Screen wake</a:t>
            </a:r>
          </a:p>
          <a:p>
            <a:r>
              <a:rPr lang="en-US" dirty="0"/>
              <a:t>Lift detection</a:t>
            </a:r>
          </a:p>
          <a:p>
            <a:r>
              <a:rPr lang="en-US" dirty="0"/>
              <a:t>Activity recognition</a:t>
            </a:r>
          </a:p>
          <a:p>
            <a:r>
              <a:rPr lang="en-US" dirty="0"/>
              <a:t>Earthquake detection</a:t>
            </a:r>
          </a:p>
          <a:p>
            <a:r>
              <a:rPr lang="en-US" dirty="0"/>
              <a:t>Car crash detection</a:t>
            </a:r>
          </a:p>
          <a:p>
            <a:r>
              <a:rPr lang="en-US" dirty="0"/>
              <a:t>Face ID</a:t>
            </a:r>
          </a:p>
          <a:p>
            <a:endParaRPr lang="en-US" dirty="0"/>
          </a:p>
        </p:txBody>
      </p:sp>
      <p:sp>
        <p:nvSpPr>
          <p:cNvPr id="5" name="Content Placeholder 4">
            <a:extLst>
              <a:ext uri="{FF2B5EF4-FFF2-40B4-BE49-F238E27FC236}">
                <a16:creationId xmlns:a16="http://schemas.microsoft.com/office/drawing/2014/main" id="{27A0C5CD-6DCF-4EBB-A578-89C384D75786}"/>
              </a:ext>
            </a:extLst>
          </p:cNvPr>
          <p:cNvSpPr>
            <a:spLocks noGrp="1"/>
          </p:cNvSpPr>
          <p:nvPr>
            <p:ph sz="half" idx="2"/>
          </p:nvPr>
        </p:nvSpPr>
        <p:spPr/>
        <p:txBody>
          <a:bodyPr>
            <a:normAutofit fontScale="77500" lnSpcReduction="20000"/>
          </a:bodyPr>
          <a:lstStyle/>
          <a:p>
            <a:r>
              <a:rPr lang="en-US" dirty="0"/>
              <a:t>Audio event detection</a:t>
            </a:r>
          </a:p>
          <a:p>
            <a:r>
              <a:rPr lang="en-US" dirty="0"/>
              <a:t>Face swap, snapchat photo filters</a:t>
            </a:r>
          </a:p>
          <a:p>
            <a:r>
              <a:rPr lang="en-US" dirty="0"/>
              <a:t>3D Vision</a:t>
            </a:r>
          </a:p>
          <a:p>
            <a:r>
              <a:rPr lang="en-US" dirty="0"/>
              <a:t>3D Face Reconstruction and Facial Animation</a:t>
            </a:r>
          </a:p>
          <a:p>
            <a:r>
              <a:rPr lang="en-US" dirty="0"/>
              <a:t>3D Reconstruction</a:t>
            </a:r>
          </a:p>
          <a:p>
            <a:r>
              <a:rPr lang="en-US" dirty="0"/>
              <a:t>3D Avatar</a:t>
            </a:r>
          </a:p>
          <a:p>
            <a:r>
              <a:rPr lang="en-US" dirty="0"/>
              <a:t>AI Image Enhancement</a:t>
            </a:r>
          </a:p>
          <a:p>
            <a:r>
              <a:rPr lang="en-US" dirty="0"/>
              <a:t>Core Image Quality</a:t>
            </a:r>
          </a:p>
          <a:p>
            <a:r>
              <a:rPr lang="en-US" dirty="0"/>
              <a:t>AR Inception</a:t>
            </a:r>
          </a:p>
          <a:p>
            <a:r>
              <a:rPr lang="en-US" dirty="0"/>
              <a:t>Biometric Security</a:t>
            </a:r>
          </a:p>
          <a:p>
            <a:r>
              <a:rPr lang="en-US" dirty="0"/>
              <a:t>Skin condition detection</a:t>
            </a:r>
          </a:p>
          <a:p>
            <a:pPr marL="0" indent="0">
              <a:buNone/>
            </a:pP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D153A320-8127-4D71-9E2E-944F65F34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325" y="5548486"/>
            <a:ext cx="2428875" cy="1666875"/>
          </a:xfrm>
          <a:prstGeom prst="rect">
            <a:avLst/>
          </a:prstGeom>
        </p:spPr>
      </p:pic>
    </p:spTree>
    <p:extLst>
      <p:ext uri="{BB962C8B-B14F-4D97-AF65-F5344CB8AC3E}">
        <p14:creationId xmlns:p14="http://schemas.microsoft.com/office/powerpoint/2010/main" val="3636729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8000"/>
            <a:ext cx="534572" cy="14524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41747" y="947699"/>
            <a:ext cx="415498" cy="369332"/>
          </a:xfrm>
          <a:prstGeom prst="rect">
            <a:avLst/>
          </a:prstGeom>
          <a:noFill/>
        </p:spPr>
        <p:txBody>
          <a:bodyPr wrap="none" rtlCol="0">
            <a:spAutoFit/>
          </a:bodyPr>
          <a:lstStyle/>
          <a:p>
            <a:r>
              <a:rPr lang="en-US" b="1" dirty="0">
                <a:solidFill>
                  <a:srgbClr val="01D24E"/>
                </a:solidFill>
                <a:latin typeface="Webdings" panose="05030102010509060703" pitchFamily="18" charset="2"/>
              </a:rPr>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69883" y="1536730"/>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2</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p>
            <a:r>
              <a:rPr lang="en-US" sz="1800" dirty="0"/>
              <a:t>Hardware accelerators and Mobile SoC’s</a:t>
            </a:r>
          </a:p>
        </p:txBody>
      </p:sp>
    </p:spTree>
    <p:extLst>
      <p:ext uri="{BB962C8B-B14F-4D97-AF65-F5344CB8AC3E}">
        <p14:creationId xmlns:p14="http://schemas.microsoft.com/office/powerpoint/2010/main" val="422466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Rectangle 19">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C7AE0443-D554-445E-BF08-9072F9E04228}"/>
              </a:ext>
            </a:extLst>
          </p:cNvPr>
          <p:cNvSpPr>
            <a:spLocks noGrp="1"/>
          </p:cNvSpPr>
          <p:nvPr>
            <p:ph type="title"/>
          </p:nvPr>
        </p:nvSpPr>
        <p:spPr>
          <a:xfrm>
            <a:off x="8016641" y="662400"/>
            <a:ext cx="3795058" cy="587560"/>
          </a:xfrm>
        </p:spPr>
        <p:txBody>
          <a:bodyPr vert="horz" lIns="91440" tIns="45720" rIns="91440" bIns="45720" rtlCol="0" anchor="t">
            <a:normAutofit/>
          </a:bodyPr>
          <a:lstStyle/>
          <a:p>
            <a:pPr algn="ctr"/>
            <a:r>
              <a:rPr lang="en-US" sz="3400" kern="1200" dirty="0">
                <a:solidFill>
                  <a:schemeClr val="tx1"/>
                </a:solidFill>
                <a:latin typeface="+mj-lt"/>
                <a:ea typeface="+mj-ea"/>
                <a:cs typeface="+mj-cs"/>
              </a:rPr>
              <a:t>Mobile SoC</a:t>
            </a:r>
            <a:endParaRPr lang="en-US" sz="3400" b="1" kern="1200" dirty="0">
              <a:solidFill>
                <a:schemeClr val="tx1"/>
              </a:solidFill>
              <a:latin typeface="+mj-lt"/>
              <a:ea typeface="+mj-ea"/>
              <a:cs typeface="+mj-cs"/>
            </a:endParaRPr>
          </a:p>
        </p:txBody>
      </p:sp>
      <p:sp>
        <p:nvSpPr>
          <p:cNvPr id="24" name="Freeform: Shape 23">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7">
            <a:extLst>
              <a:ext uri="{FF2B5EF4-FFF2-40B4-BE49-F238E27FC236}">
                <a16:creationId xmlns:a16="http://schemas.microsoft.com/office/drawing/2014/main" id="{D35A1DB5-ADEE-430C-A181-7FF0C6594152}"/>
              </a:ext>
            </a:extLst>
          </p:cNvPr>
          <p:cNvGraphicFramePr>
            <a:graphicFrameLocks noGrp="1"/>
          </p:cNvGraphicFramePr>
          <p:nvPr>
            <p:ph sz="half" idx="2"/>
            <p:extLst>
              <p:ext uri="{D42A27DB-BD31-4B8C-83A1-F6EECF244321}">
                <p14:modId xmlns:p14="http://schemas.microsoft.com/office/powerpoint/2010/main" val="831104273"/>
              </p:ext>
            </p:extLst>
          </p:nvPr>
        </p:nvGraphicFramePr>
        <p:xfrm>
          <a:off x="8277045" y="1880755"/>
          <a:ext cx="3410309" cy="384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2D011C0A-518B-4643-897A-805F686087B0}"/>
              </a:ext>
            </a:extLst>
          </p:cNvPr>
          <p:cNvSpPr/>
          <p:nvPr/>
        </p:nvSpPr>
        <p:spPr>
          <a:xfrm>
            <a:off x="1051420" y="1771698"/>
            <a:ext cx="5058561" cy="729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Multimedia Encoders /Decoders</a:t>
            </a:r>
          </a:p>
        </p:txBody>
      </p:sp>
      <p:sp>
        <p:nvSpPr>
          <p:cNvPr id="15" name="Rectangle 14">
            <a:extLst>
              <a:ext uri="{FF2B5EF4-FFF2-40B4-BE49-F238E27FC236}">
                <a16:creationId xmlns:a16="http://schemas.microsoft.com/office/drawing/2014/main" id="{1DACC7CE-0FC9-4E41-B381-AC20F2E662F1}"/>
              </a:ext>
            </a:extLst>
          </p:cNvPr>
          <p:cNvSpPr/>
          <p:nvPr/>
        </p:nvSpPr>
        <p:spPr>
          <a:xfrm>
            <a:off x="1051420" y="2516697"/>
            <a:ext cx="5044580"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DMA</a:t>
            </a:r>
          </a:p>
        </p:txBody>
      </p:sp>
      <p:sp>
        <p:nvSpPr>
          <p:cNvPr id="16" name="Rectangle 15">
            <a:extLst>
              <a:ext uri="{FF2B5EF4-FFF2-40B4-BE49-F238E27FC236}">
                <a16:creationId xmlns:a16="http://schemas.microsoft.com/office/drawing/2014/main" id="{D1F6B47F-C3C3-4980-A16B-A0815A0DE993}"/>
              </a:ext>
            </a:extLst>
          </p:cNvPr>
          <p:cNvSpPr/>
          <p:nvPr/>
        </p:nvSpPr>
        <p:spPr>
          <a:xfrm>
            <a:off x="1051420" y="3171039"/>
            <a:ext cx="1686187"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a:t>
            </a:r>
          </a:p>
        </p:txBody>
      </p:sp>
      <p:sp>
        <p:nvSpPr>
          <p:cNvPr id="17" name="Rectangle 16">
            <a:extLst>
              <a:ext uri="{FF2B5EF4-FFF2-40B4-BE49-F238E27FC236}">
                <a16:creationId xmlns:a16="http://schemas.microsoft.com/office/drawing/2014/main" id="{7386A2B3-52F2-4EAD-9745-D5343E3B6F08}"/>
              </a:ext>
            </a:extLst>
          </p:cNvPr>
          <p:cNvSpPr/>
          <p:nvPr/>
        </p:nvSpPr>
        <p:spPr>
          <a:xfrm>
            <a:off x="2737608" y="3171039"/>
            <a:ext cx="1758892"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19" name="Rectangle 18">
            <a:extLst>
              <a:ext uri="{FF2B5EF4-FFF2-40B4-BE49-F238E27FC236}">
                <a16:creationId xmlns:a16="http://schemas.microsoft.com/office/drawing/2014/main" id="{AE0D7621-46E3-4064-8BB2-B6DE48D0510A}"/>
              </a:ext>
            </a:extLst>
          </p:cNvPr>
          <p:cNvSpPr/>
          <p:nvPr/>
        </p:nvSpPr>
        <p:spPr>
          <a:xfrm>
            <a:off x="4496500" y="3171039"/>
            <a:ext cx="1613481"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DSP</a:t>
            </a:r>
          </a:p>
        </p:txBody>
      </p:sp>
      <p:sp>
        <p:nvSpPr>
          <p:cNvPr id="21" name="Rectangle 20">
            <a:extLst>
              <a:ext uri="{FF2B5EF4-FFF2-40B4-BE49-F238E27FC236}">
                <a16:creationId xmlns:a16="http://schemas.microsoft.com/office/drawing/2014/main" id="{38B84604-D5D5-45DA-806C-BBD2D0A3C1C3}"/>
              </a:ext>
            </a:extLst>
          </p:cNvPr>
          <p:cNvSpPr/>
          <p:nvPr/>
        </p:nvSpPr>
        <p:spPr>
          <a:xfrm>
            <a:off x="1051419" y="3825381"/>
            <a:ext cx="1289607"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Audio</a:t>
            </a:r>
          </a:p>
        </p:txBody>
      </p:sp>
      <p:sp>
        <p:nvSpPr>
          <p:cNvPr id="25" name="Rectangle 24">
            <a:extLst>
              <a:ext uri="{FF2B5EF4-FFF2-40B4-BE49-F238E27FC236}">
                <a16:creationId xmlns:a16="http://schemas.microsoft.com/office/drawing/2014/main" id="{34F4F6F7-3D6C-4ADA-8F14-ED93B0EC17AA}"/>
              </a:ext>
            </a:extLst>
          </p:cNvPr>
          <p:cNvSpPr/>
          <p:nvPr/>
        </p:nvSpPr>
        <p:spPr>
          <a:xfrm>
            <a:off x="2340528" y="3825381"/>
            <a:ext cx="1258951"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a:t>
            </a:r>
          </a:p>
        </p:txBody>
      </p:sp>
      <p:sp>
        <p:nvSpPr>
          <p:cNvPr id="26" name="Rectangle 25">
            <a:extLst>
              <a:ext uri="{FF2B5EF4-FFF2-40B4-BE49-F238E27FC236}">
                <a16:creationId xmlns:a16="http://schemas.microsoft.com/office/drawing/2014/main" id="{0310BF6F-53C5-4A6F-9865-B023F956EF23}"/>
              </a:ext>
            </a:extLst>
          </p:cNvPr>
          <p:cNvSpPr/>
          <p:nvPr/>
        </p:nvSpPr>
        <p:spPr>
          <a:xfrm>
            <a:off x="3606469" y="3832095"/>
            <a:ext cx="1258951" cy="647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p:txBody>
      </p:sp>
      <p:sp>
        <p:nvSpPr>
          <p:cNvPr id="27" name="Rectangle 26">
            <a:extLst>
              <a:ext uri="{FF2B5EF4-FFF2-40B4-BE49-F238E27FC236}">
                <a16:creationId xmlns:a16="http://schemas.microsoft.com/office/drawing/2014/main" id="{23492302-1A4D-40E0-B2E3-8D2321A2478C}"/>
              </a:ext>
            </a:extLst>
          </p:cNvPr>
          <p:cNvSpPr/>
          <p:nvPr/>
        </p:nvSpPr>
        <p:spPr>
          <a:xfrm>
            <a:off x="4872410" y="3823704"/>
            <a:ext cx="1222495" cy="65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a:t>
            </a:r>
          </a:p>
        </p:txBody>
      </p:sp>
      <p:sp>
        <p:nvSpPr>
          <p:cNvPr id="23" name="Rectangle 22">
            <a:extLst>
              <a:ext uri="{FF2B5EF4-FFF2-40B4-BE49-F238E27FC236}">
                <a16:creationId xmlns:a16="http://schemas.microsoft.com/office/drawing/2014/main" id="{47B0CD64-1CC5-4E46-94C2-4A536BB28964}"/>
              </a:ext>
            </a:extLst>
          </p:cNvPr>
          <p:cNvSpPr/>
          <p:nvPr/>
        </p:nvSpPr>
        <p:spPr>
          <a:xfrm>
            <a:off x="6109981" y="1771698"/>
            <a:ext cx="716365" cy="2708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Memory</a:t>
            </a:r>
          </a:p>
        </p:txBody>
      </p:sp>
      <p:sp>
        <p:nvSpPr>
          <p:cNvPr id="29" name="Rectangle 28">
            <a:extLst>
              <a:ext uri="{FF2B5EF4-FFF2-40B4-BE49-F238E27FC236}">
                <a16:creationId xmlns:a16="http://schemas.microsoft.com/office/drawing/2014/main" id="{56A236D8-518B-4226-BCBB-D58C86CE9B80}"/>
              </a:ext>
            </a:extLst>
          </p:cNvPr>
          <p:cNvSpPr/>
          <p:nvPr/>
        </p:nvSpPr>
        <p:spPr>
          <a:xfrm>
            <a:off x="981512" y="1132514"/>
            <a:ext cx="5903654" cy="3422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FDAB5B-8E90-42F2-B7CA-27BF3654B796}"/>
              </a:ext>
            </a:extLst>
          </p:cNvPr>
          <p:cNvSpPr txBox="1"/>
          <p:nvPr/>
        </p:nvSpPr>
        <p:spPr>
          <a:xfrm>
            <a:off x="2088859" y="1249960"/>
            <a:ext cx="3389152" cy="369332"/>
          </a:xfrm>
          <a:prstGeom prst="rect">
            <a:avLst/>
          </a:prstGeom>
          <a:noFill/>
        </p:spPr>
        <p:txBody>
          <a:bodyPr wrap="square" rtlCol="0">
            <a:spAutoFit/>
          </a:bodyPr>
          <a:lstStyle/>
          <a:p>
            <a:pPr algn="ctr"/>
            <a:r>
              <a:rPr lang="en-US" dirty="0"/>
              <a:t>SoC Chip</a:t>
            </a:r>
          </a:p>
        </p:txBody>
      </p:sp>
      <p:sp>
        <p:nvSpPr>
          <p:cNvPr id="31" name="TextBox 30">
            <a:extLst>
              <a:ext uri="{FF2B5EF4-FFF2-40B4-BE49-F238E27FC236}">
                <a16:creationId xmlns:a16="http://schemas.microsoft.com/office/drawing/2014/main" id="{35063E94-15DA-4F1B-94FB-791B8BA662C6}"/>
              </a:ext>
            </a:extLst>
          </p:cNvPr>
          <p:cNvSpPr txBox="1"/>
          <p:nvPr/>
        </p:nvSpPr>
        <p:spPr>
          <a:xfrm>
            <a:off x="2273417" y="5009740"/>
            <a:ext cx="3449080" cy="369332"/>
          </a:xfrm>
          <a:prstGeom prst="rect">
            <a:avLst/>
          </a:prstGeom>
          <a:noFill/>
        </p:spPr>
        <p:txBody>
          <a:bodyPr wrap="square" rtlCol="0">
            <a:spAutoFit/>
          </a:bodyPr>
          <a:lstStyle/>
          <a:p>
            <a:r>
              <a:rPr lang="en-US" dirty="0"/>
              <a:t>Example of an SoC block diagram</a:t>
            </a:r>
          </a:p>
        </p:txBody>
      </p:sp>
    </p:spTree>
    <p:extLst>
      <p:ext uri="{BB962C8B-B14F-4D97-AF65-F5344CB8AC3E}">
        <p14:creationId xmlns:p14="http://schemas.microsoft.com/office/powerpoint/2010/main" val="147863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FF80-9E71-47E2-AB12-271B4B6661E4}"/>
              </a:ext>
            </a:extLst>
          </p:cNvPr>
          <p:cNvSpPr>
            <a:spLocks noGrp="1"/>
          </p:cNvSpPr>
          <p:nvPr>
            <p:ph type="title"/>
          </p:nvPr>
        </p:nvSpPr>
        <p:spPr/>
        <p:txBody>
          <a:bodyPr/>
          <a:lstStyle/>
          <a:p>
            <a:r>
              <a:rPr lang="en-US" dirty="0"/>
              <a:t>Accelerates Performance</a:t>
            </a:r>
          </a:p>
        </p:txBody>
      </p:sp>
      <p:graphicFrame>
        <p:nvGraphicFramePr>
          <p:cNvPr id="40" name="Content Placeholder 4">
            <a:extLst>
              <a:ext uri="{FF2B5EF4-FFF2-40B4-BE49-F238E27FC236}">
                <a16:creationId xmlns:a16="http://schemas.microsoft.com/office/drawing/2014/main" id="{24827D66-D595-4F92-B71A-E0848EFCAA46}"/>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Head with gears">
            <a:extLst>
              <a:ext uri="{FF2B5EF4-FFF2-40B4-BE49-F238E27FC236}">
                <a16:creationId xmlns:a16="http://schemas.microsoft.com/office/drawing/2014/main" id="{D76A8567-2131-4D40-9F99-2F61CED7E24A}"/>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3629" y="1690688"/>
            <a:ext cx="914400" cy="914400"/>
          </a:xfrm>
        </p:spPr>
      </p:pic>
      <p:pic>
        <p:nvPicPr>
          <p:cNvPr id="10" name="Graphic 9" descr="Database">
            <a:extLst>
              <a:ext uri="{FF2B5EF4-FFF2-40B4-BE49-F238E27FC236}">
                <a16:creationId xmlns:a16="http://schemas.microsoft.com/office/drawing/2014/main" id="{0133575F-AF7C-430F-A749-8CA9B62A97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82559" y="3172407"/>
            <a:ext cx="914400" cy="914400"/>
          </a:xfrm>
          <a:prstGeom prst="rect">
            <a:avLst/>
          </a:prstGeom>
        </p:spPr>
      </p:pic>
      <p:pic>
        <p:nvPicPr>
          <p:cNvPr id="12" name="Graphic 11" descr="Laptop">
            <a:extLst>
              <a:ext uri="{FF2B5EF4-FFF2-40B4-BE49-F238E27FC236}">
                <a16:creationId xmlns:a16="http://schemas.microsoft.com/office/drawing/2014/main" id="{DB3CDF48-699F-48E7-87E9-2160270EA2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8650" y="3074317"/>
            <a:ext cx="741784" cy="741784"/>
          </a:xfrm>
          <a:prstGeom prst="rect">
            <a:avLst/>
          </a:prstGeom>
        </p:spPr>
      </p:pic>
      <p:pic>
        <p:nvPicPr>
          <p:cNvPr id="14" name="Graphic 13" descr="Smart Phone">
            <a:extLst>
              <a:ext uri="{FF2B5EF4-FFF2-40B4-BE49-F238E27FC236}">
                <a16:creationId xmlns:a16="http://schemas.microsoft.com/office/drawing/2014/main" id="{4DBFE378-ECC6-4F69-A02C-A222261CBB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14185" y="3345758"/>
            <a:ext cx="741784" cy="741784"/>
          </a:xfrm>
          <a:prstGeom prst="rect">
            <a:avLst/>
          </a:prstGeom>
        </p:spPr>
      </p:pic>
      <p:pic>
        <p:nvPicPr>
          <p:cNvPr id="16" name="Graphic 15" descr="Processor">
            <a:extLst>
              <a:ext uri="{FF2B5EF4-FFF2-40B4-BE49-F238E27FC236}">
                <a16:creationId xmlns:a16="http://schemas.microsoft.com/office/drawing/2014/main" id="{C14FAC76-F536-45CA-9E02-D9580D7154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898" y="3716650"/>
            <a:ext cx="569287" cy="569287"/>
          </a:xfrm>
          <a:prstGeom prst="rect">
            <a:avLst/>
          </a:prstGeom>
        </p:spPr>
      </p:pic>
      <p:cxnSp>
        <p:nvCxnSpPr>
          <p:cNvPr id="18" name="Straight Connector 17">
            <a:extLst>
              <a:ext uri="{FF2B5EF4-FFF2-40B4-BE49-F238E27FC236}">
                <a16:creationId xmlns:a16="http://schemas.microsoft.com/office/drawing/2014/main" id="{33B80402-4358-4EBF-8415-3558698E69EB}"/>
              </a:ext>
            </a:extLst>
          </p:cNvPr>
          <p:cNvCxnSpPr>
            <a:stCxn id="8" idx="1"/>
          </p:cNvCxnSpPr>
          <p:nvPr/>
        </p:nvCxnSpPr>
        <p:spPr>
          <a:xfrm flipH="1">
            <a:off x="7839759" y="2147888"/>
            <a:ext cx="105387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BD3F975-C28A-4541-906B-C7E5DB850F0B}"/>
              </a:ext>
            </a:extLst>
          </p:cNvPr>
          <p:cNvCxnSpPr>
            <a:endCxn id="10" idx="0"/>
          </p:cNvCxnSpPr>
          <p:nvPr/>
        </p:nvCxnSpPr>
        <p:spPr>
          <a:xfrm>
            <a:off x="7839759" y="2147888"/>
            <a:ext cx="0" cy="1024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185B306-332B-4101-BB72-74D387DDB49F}"/>
              </a:ext>
            </a:extLst>
          </p:cNvPr>
          <p:cNvCxnSpPr/>
          <p:nvPr/>
        </p:nvCxnSpPr>
        <p:spPr>
          <a:xfrm>
            <a:off x="8296959" y="3445209"/>
            <a:ext cx="1702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128A91D-4E8E-485B-A6DB-C1AE0A8D863F}"/>
              </a:ext>
            </a:extLst>
          </p:cNvPr>
          <p:cNvCxnSpPr/>
          <p:nvPr/>
        </p:nvCxnSpPr>
        <p:spPr>
          <a:xfrm flipH="1">
            <a:off x="8229600" y="3892492"/>
            <a:ext cx="17365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5C967CA-06E4-49A4-9D66-3DAE245BA3A5}"/>
              </a:ext>
            </a:extLst>
          </p:cNvPr>
          <p:cNvCxnSpPr/>
          <p:nvPr/>
        </p:nvCxnSpPr>
        <p:spPr>
          <a:xfrm>
            <a:off x="8137321" y="4086807"/>
            <a:ext cx="0" cy="460026"/>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EB15199-7651-4583-93A8-1C9B7D116876}"/>
              </a:ext>
            </a:extLst>
          </p:cNvPr>
          <p:cNvCxnSpPr>
            <a:cxnSpLocks/>
          </p:cNvCxnSpPr>
          <p:nvPr/>
        </p:nvCxnSpPr>
        <p:spPr>
          <a:xfrm flipH="1">
            <a:off x="7701094" y="4563611"/>
            <a:ext cx="436227"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E3E99D1-735B-4530-969D-82FBE6C387F1}"/>
              </a:ext>
            </a:extLst>
          </p:cNvPr>
          <p:cNvCxnSpPr/>
          <p:nvPr/>
        </p:nvCxnSpPr>
        <p:spPr>
          <a:xfrm flipV="1">
            <a:off x="7701094" y="4086807"/>
            <a:ext cx="0" cy="460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B4B2B7F-CB93-45D6-9B29-4046FBDED1EA}"/>
              </a:ext>
            </a:extLst>
          </p:cNvPr>
          <p:cNvCxnSpPr>
            <a:stCxn id="10" idx="1"/>
          </p:cNvCxnSpPr>
          <p:nvPr/>
        </p:nvCxnSpPr>
        <p:spPr>
          <a:xfrm flipH="1">
            <a:off x="6962862" y="3629607"/>
            <a:ext cx="419697"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587357E-9930-49C5-A6AA-9C6BF0584BB0}"/>
              </a:ext>
            </a:extLst>
          </p:cNvPr>
          <p:cNvCxnSpPr/>
          <p:nvPr/>
        </p:nvCxnSpPr>
        <p:spPr>
          <a:xfrm>
            <a:off x="6962862" y="3629607"/>
            <a:ext cx="0" cy="153801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AAC1407-2D93-41A6-8001-2A058975B948}"/>
              </a:ext>
            </a:extLst>
          </p:cNvPr>
          <p:cNvCxnSpPr/>
          <p:nvPr/>
        </p:nvCxnSpPr>
        <p:spPr>
          <a:xfrm>
            <a:off x="6962862" y="5167618"/>
            <a:ext cx="3566679"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51F05CD-92B6-4DBC-939E-7794B39C095E}"/>
              </a:ext>
            </a:extLst>
          </p:cNvPr>
          <p:cNvCxnSpPr/>
          <p:nvPr/>
        </p:nvCxnSpPr>
        <p:spPr>
          <a:xfrm flipV="1">
            <a:off x="10529541" y="4398612"/>
            <a:ext cx="0" cy="769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D0BFC51E-5756-4C15-B8B5-C9CF99F62D50}"/>
              </a:ext>
            </a:extLst>
          </p:cNvPr>
          <p:cNvSpPr txBox="1"/>
          <p:nvPr/>
        </p:nvSpPr>
        <p:spPr>
          <a:xfrm>
            <a:off x="7737520" y="1525196"/>
            <a:ext cx="1258348" cy="646331"/>
          </a:xfrm>
          <a:prstGeom prst="rect">
            <a:avLst/>
          </a:prstGeom>
          <a:noFill/>
        </p:spPr>
        <p:txBody>
          <a:bodyPr wrap="square" rtlCol="0">
            <a:spAutoFit/>
          </a:bodyPr>
          <a:lstStyle/>
          <a:p>
            <a:r>
              <a:rPr lang="en-US" dirty="0"/>
              <a:t>Create</a:t>
            </a:r>
          </a:p>
          <a:p>
            <a:r>
              <a:rPr lang="en-US" dirty="0"/>
              <a:t>Experiment</a:t>
            </a:r>
          </a:p>
        </p:txBody>
      </p:sp>
      <p:sp>
        <p:nvSpPr>
          <p:cNvPr id="42" name="TextBox 41">
            <a:extLst>
              <a:ext uri="{FF2B5EF4-FFF2-40B4-BE49-F238E27FC236}">
                <a16:creationId xmlns:a16="http://schemas.microsoft.com/office/drawing/2014/main" id="{3940AA6E-C3CF-4485-ADC0-6235FC26C643}"/>
              </a:ext>
            </a:extLst>
          </p:cNvPr>
          <p:cNvSpPr txBox="1"/>
          <p:nvPr/>
        </p:nvSpPr>
        <p:spPr>
          <a:xfrm>
            <a:off x="8246872" y="3116054"/>
            <a:ext cx="1736507" cy="367666"/>
          </a:xfrm>
          <a:prstGeom prst="rect">
            <a:avLst/>
          </a:prstGeom>
          <a:noFill/>
        </p:spPr>
        <p:txBody>
          <a:bodyPr wrap="square" rtlCol="0">
            <a:spAutoFit/>
          </a:bodyPr>
          <a:lstStyle/>
          <a:p>
            <a:r>
              <a:rPr lang="en-US" dirty="0"/>
              <a:t>Run Experiment</a:t>
            </a:r>
          </a:p>
        </p:txBody>
      </p:sp>
      <p:sp>
        <p:nvSpPr>
          <p:cNvPr id="43" name="TextBox 42">
            <a:extLst>
              <a:ext uri="{FF2B5EF4-FFF2-40B4-BE49-F238E27FC236}">
                <a16:creationId xmlns:a16="http://schemas.microsoft.com/office/drawing/2014/main" id="{F61E31C7-BE0F-46C1-AEE8-9927B0A427C4}"/>
              </a:ext>
            </a:extLst>
          </p:cNvPr>
          <p:cNvSpPr txBox="1"/>
          <p:nvPr/>
        </p:nvSpPr>
        <p:spPr>
          <a:xfrm>
            <a:off x="8445230" y="3565625"/>
            <a:ext cx="1441335" cy="367666"/>
          </a:xfrm>
          <a:prstGeom prst="rect">
            <a:avLst/>
          </a:prstGeom>
          <a:noFill/>
        </p:spPr>
        <p:txBody>
          <a:bodyPr wrap="square" rtlCol="0">
            <a:spAutoFit/>
          </a:bodyPr>
          <a:lstStyle/>
          <a:p>
            <a:r>
              <a:rPr lang="en-US" dirty="0"/>
              <a:t>Get Results</a:t>
            </a:r>
          </a:p>
        </p:txBody>
      </p:sp>
      <p:sp>
        <p:nvSpPr>
          <p:cNvPr id="44" name="TextBox 43">
            <a:extLst>
              <a:ext uri="{FF2B5EF4-FFF2-40B4-BE49-F238E27FC236}">
                <a16:creationId xmlns:a16="http://schemas.microsoft.com/office/drawing/2014/main" id="{565FB18D-BF00-4242-903F-355AABD90FB6}"/>
              </a:ext>
            </a:extLst>
          </p:cNvPr>
          <p:cNvSpPr txBox="1"/>
          <p:nvPr/>
        </p:nvSpPr>
        <p:spPr>
          <a:xfrm>
            <a:off x="8081467" y="3993654"/>
            <a:ext cx="914401" cy="646331"/>
          </a:xfrm>
          <a:prstGeom prst="rect">
            <a:avLst/>
          </a:prstGeom>
          <a:noFill/>
        </p:spPr>
        <p:txBody>
          <a:bodyPr wrap="square" rtlCol="0">
            <a:spAutoFit/>
          </a:bodyPr>
          <a:lstStyle/>
          <a:p>
            <a:r>
              <a:rPr lang="en-US" dirty="0"/>
              <a:t>Analyze</a:t>
            </a:r>
          </a:p>
          <a:p>
            <a:r>
              <a:rPr lang="en-US" dirty="0"/>
              <a:t>Data</a:t>
            </a:r>
          </a:p>
        </p:txBody>
      </p:sp>
      <p:sp>
        <p:nvSpPr>
          <p:cNvPr id="45" name="TextBox 44">
            <a:extLst>
              <a:ext uri="{FF2B5EF4-FFF2-40B4-BE49-F238E27FC236}">
                <a16:creationId xmlns:a16="http://schemas.microsoft.com/office/drawing/2014/main" id="{E59079FE-1E89-4A73-A133-BA0B7372766D}"/>
              </a:ext>
            </a:extLst>
          </p:cNvPr>
          <p:cNvSpPr txBox="1"/>
          <p:nvPr/>
        </p:nvSpPr>
        <p:spPr>
          <a:xfrm>
            <a:off x="7839759" y="4793501"/>
            <a:ext cx="2575418" cy="369332"/>
          </a:xfrm>
          <a:prstGeom prst="rect">
            <a:avLst/>
          </a:prstGeom>
          <a:noFill/>
        </p:spPr>
        <p:txBody>
          <a:bodyPr wrap="square" rtlCol="0">
            <a:spAutoFit/>
          </a:bodyPr>
          <a:lstStyle/>
          <a:p>
            <a:r>
              <a:rPr lang="en-US" dirty="0"/>
              <a:t>Deploy </a:t>
            </a:r>
            <a:r>
              <a:rPr lang="en-US" dirty="0" err="1"/>
              <a:t>allowlist</a:t>
            </a:r>
            <a:endParaRPr lang="en-US" dirty="0"/>
          </a:p>
        </p:txBody>
      </p:sp>
    </p:spTree>
    <p:extLst>
      <p:ext uri="{BB962C8B-B14F-4D97-AF65-F5344CB8AC3E}">
        <p14:creationId xmlns:p14="http://schemas.microsoft.com/office/powerpoint/2010/main" val="14164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498251-1DB2-4951-AFA3-46654924FB70}"/>
              </a:ext>
            </a:extLst>
          </p:cNvPr>
          <p:cNvSpPr/>
          <p:nvPr/>
        </p:nvSpPr>
        <p:spPr>
          <a:xfrm>
            <a:off x="3460653" y="731519"/>
            <a:ext cx="534572" cy="5922499"/>
          </a:xfrm>
          <a:prstGeom prst="roundRect">
            <a:avLst>
              <a:gd name="adj" fmla="val 50000"/>
            </a:avLst>
          </a:prstGeom>
          <a:solidFill>
            <a:srgbClr val="07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ED67C-EB91-4FD4-A71D-03D3E7D6A151}"/>
              </a:ext>
            </a:extLst>
          </p:cNvPr>
          <p:cNvSpPr/>
          <p:nvPr/>
        </p:nvSpPr>
        <p:spPr>
          <a:xfrm>
            <a:off x="3460653" y="727999"/>
            <a:ext cx="534572" cy="19589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06D1C-AA10-4479-978A-F62180075225}"/>
              </a:ext>
            </a:extLst>
          </p:cNvPr>
          <p:cNvSpPr txBox="1"/>
          <p:nvPr/>
        </p:nvSpPr>
        <p:spPr>
          <a:xfrm>
            <a:off x="3527679" y="947699"/>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2" name="TextBox 1">
            <a:extLst>
              <a:ext uri="{FF2B5EF4-FFF2-40B4-BE49-F238E27FC236}">
                <a16:creationId xmlns:a16="http://schemas.microsoft.com/office/drawing/2014/main" id="{110FB20D-23EC-4E8C-B3A0-5B2654BE90DE}"/>
              </a:ext>
            </a:extLst>
          </p:cNvPr>
          <p:cNvSpPr txBox="1"/>
          <p:nvPr/>
        </p:nvSpPr>
        <p:spPr>
          <a:xfrm>
            <a:off x="4104455" y="947699"/>
            <a:ext cx="5331656" cy="369332"/>
          </a:xfrm>
          <a:prstGeom prst="rect">
            <a:avLst/>
          </a:prstGeom>
          <a:noFill/>
        </p:spPr>
        <p:txBody>
          <a:bodyPr wrap="square" rtlCol="0">
            <a:spAutoFit/>
          </a:bodyPr>
          <a:lstStyle/>
          <a:p>
            <a:r>
              <a:rPr lang="en-US" dirty="0">
                <a:solidFill>
                  <a:srgbClr val="00B050"/>
                </a:solidFill>
              </a:rPr>
              <a:t>Introduction to On Device Machine Learning</a:t>
            </a:r>
          </a:p>
        </p:txBody>
      </p:sp>
      <p:sp>
        <p:nvSpPr>
          <p:cNvPr id="3" name="TextBox 2">
            <a:extLst>
              <a:ext uri="{FF2B5EF4-FFF2-40B4-BE49-F238E27FC236}">
                <a16:creationId xmlns:a16="http://schemas.microsoft.com/office/drawing/2014/main" id="{9CCA4F8F-AB3A-4C36-8F6B-8E37EEAAC36B}"/>
              </a:ext>
            </a:extLst>
          </p:cNvPr>
          <p:cNvSpPr txBox="1"/>
          <p:nvPr/>
        </p:nvSpPr>
        <p:spPr>
          <a:xfrm>
            <a:off x="140677" y="126609"/>
            <a:ext cx="5739618" cy="461665"/>
          </a:xfrm>
          <a:prstGeom prst="rect">
            <a:avLst/>
          </a:prstGeom>
          <a:noFill/>
        </p:spPr>
        <p:txBody>
          <a:bodyPr wrap="square" rtlCol="0">
            <a:spAutoFit/>
          </a:bodyPr>
          <a:lstStyle/>
          <a:p>
            <a:r>
              <a:rPr lang="en-US" sz="2400" b="1" dirty="0">
                <a:latin typeface="Arial Nova" panose="020B0504020202020204" pitchFamily="34" charset="0"/>
              </a:rPr>
              <a:t>On Device AI</a:t>
            </a:r>
          </a:p>
        </p:txBody>
      </p:sp>
      <p:sp>
        <p:nvSpPr>
          <p:cNvPr id="8" name="TextBox 7">
            <a:extLst>
              <a:ext uri="{FF2B5EF4-FFF2-40B4-BE49-F238E27FC236}">
                <a16:creationId xmlns:a16="http://schemas.microsoft.com/office/drawing/2014/main" id="{3D4C98B3-2D07-4A88-A11E-5AECE369EF72}"/>
              </a:ext>
            </a:extLst>
          </p:cNvPr>
          <p:cNvSpPr txBox="1"/>
          <p:nvPr/>
        </p:nvSpPr>
        <p:spPr>
          <a:xfrm>
            <a:off x="3541747" y="1536730"/>
            <a:ext cx="415498" cy="369332"/>
          </a:xfrm>
          <a:prstGeom prst="rect">
            <a:avLst/>
          </a:prstGeom>
          <a:noFill/>
        </p:spPr>
        <p:txBody>
          <a:bodyPr wrap="none" rtlCol="0">
            <a:spAutoFit/>
          </a:bodyPr>
          <a:lstStyle>
            <a:defPPr>
              <a:defRPr lang="en-US"/>
            </a:defPPr>
            <a:lvl1pPr>
              <a:defRPr b="1">
                <a:solidFill>
                  <a:srgbClr val="01D24E"/>
                </a:solidFill>
                <a:latin typeface="Webdings" panose="05030102010509060703" pitchFamily="18" charset="2"/>
              </a:defRPr>
            </a:lvl1pPr>
          </a:lstStyle>
          <a:p>
            <a:r>
              <a:rPr lang="en-US" dirty="0"/>
              <a:t>a</a:t>
            </a:r>
          </a:p>
        </p:txBody>
      </p:sp>
      <p:sp>
        <p:nvSpPr>
          <p:cNvPr id="9" name="TextBox 8">
            <a:extLst>
              <a:ext uri="{FF2B5EF4-FFF2-40B4-BE49-F238E27FC236}">
                <a16:creationId xmlns:a16="http://schemas.microsoft.com/office/drawing/2014/main" id="{9CF89A91-4DD2-42D5-BED9-93984CBAA3DA}"/>
              </a:ext>
            </a:extLst>
          </p:cNvPr>
          <p:cNvSpPr txBox="1"/>
          <p:nvPr/>
        </p:nvSpPr>
        <p:spPr>
          <a:xfrm>
            <a:off x="4104455" y="1536730"/>
            <a:ext cx="5331656" cy="369332"/>
          </a:xfrm>
          <a:prstGeom prst="rect">
            <a:avLst/>
          </a:prstGeom>
          <a:noFill/>
        </p:spPr>
        <p:txBody>
          <a:bodyPr wrap="square" rtlCol="0">
            <a:spAutoFit/>
          </a:bodyPr>
          <a:lstStyle>
            <a:defPPr>
              <a:defRPr lang="en-US"/>
            </a:defPPr>
            <a:lvl1pPr>
              <a:defRPr sz="1600">
                <a:solidFill>
                  <a:schemeClr val="bg1"/>
                </a:solidFill>
                <a:latin typeface="Arial Nova" panose="020B0504020202020204" pitchFamily="34" charset="0"/>
              </a:defRPr>
            </a:lvl1pPr>
          </a:lstStyle>
          <a:p>
            <a:r>
              <a:rPr lang="en-US" sz="1800" dirty="0">
                <a:solidFill>
                  <a:srgbClr val="00B050"/>
                </a:solidFill>
                <a:latin typeface="+mn-lt"/>
              </a:rPr>
              <a:t>Hardware</a:t>
            </a:r>
            <a:r>
              <a:rPr lang="en-US" sz="1600" dirty="0">
                <a:solidFill>
                  <a:srgbClr val="00B050"/>
                </a:solidFill>
              </a:rPr>
              <a:t> </a:t>
            </a:r>
            <a:r>
              <a:rPr lang="en-US" sz="1800" dirty="0">
                <a:solidFill>
                  <a:srgbClr val="00B050"/>
                </a:solidFill>
                <a:latin typeface="+mn-lt"/>
              </a:rPr>
              <a:t>accelerators</a:t>
            </a:r>
            <a:r>
              <a:rPr lang="en-US" sz="1600" dirty="0">
                <a:solidFill>
                  <a:srgbClr val="00B050"/>
                </a:solidFill>
              </a:rPr>
              <a:t> </a:t>
            </a:r>
            <a:r>
              <a:rPr lang="en-US" sz="1800" dirty="0">
                <a:solidFill>
                  <a:srgbClr val="00B050"/>
                </a:solidFill>
                <a:latin typeface="+mn-lt"/>
              </a:rPr>
              <a:t>and</a:t>
            </a:r>
            <a:r>
              <a:rPr lang="en-US" sz="1600" dirty="0">
                <a:solidFill>
                  <a:srgbClr val="00B050"/>
                </a:solidFill>
              </a:rPr>
              <a:t> </a:t>
            </a:r>
            <a:r>
              <a:rPr lang="en-US" sz="1800" dirty="0">
                <a:solidFill>
                  <a:srgbClr val="00B050"/>
                </a:solidFill>
                <a:latin typeface="+mn-lt"/>
              </a:rPr>
              <a:t>Mobile</a:t>
            </a:r>
            <a:r>
              <a:rPr lang="en-US" sz="1600" dirty="0">
                <a:solidFill>
                  <a:srgbClr val="00B050"/>
                </a:solidFill>
              </a:rPr>
              <a:t> </a:t>
            </a:r>
            <a:r>
              <a:rPr lang="en-US" sz="1800" dirty="0">
                <a:solidFill>
                  <a:srgbClr val="00B050"/>
                </a:solidFill>
                <a:latin typeface="+mn-lt"/>
              </a:rPr>
              <a:t>SoC’s</a:t>
            </a:r>
          </a:p>
        </p:txBody>
      </p:sp>
      <p:sp>
        <p:nvSpPr>
          <p:cNvPr id="10" name="TextBox 9">
            <a:extLst>
              <a:ext uri="{FF2B5EF4-FFF2-40B4-BE49-F238E27FC236}">
                <a16:creationId xmlns:a16="http://schemas.microsoft.com/office/drawing/2014/main" id="{AA426661-8D18-45A3-A25E-8436985A7FB7}"/>
              </a:ext>
            </a:extLst>
          </p:cNvPr>
          <p:cNvSpPr txBox="1"/>
          <p:nvPr/>
        </p:nvSpPr>
        <p:spPr>
          <a:xfrm>
            <a:off x="3569883" y="2101411"/>
            <a:ext cx="316112" cy="369332"/>
          </a:xfrm>
          <a:prstGeom prst="rect">
            <a:avLst/>
          </a:prstGeom>
          <a:noFill/>
        </p:spPr>
        <p:txBody>
          <a:bodyPr wrap="none" rtlCol="0">
            <a:spAutoFit/>
          </a:bodyPr>
          <a:lstStyle/>
          <a:p>
            <a:r>
              <a:rPr lang="en-US" b="1" dirty="0">
                <a:solidFill>
                  <a:srgbClr val="01D24E"/>
                </a:solidFill>
                <a:latin typeface="Arial Nova" panose="020B0504020202020204" pitchFamily="34" charset="0"/>
              </a:rPr>
              <a:t>3</a:t>
            </a:r>
          </a:p>
        </p:txBody>
      </p:sp>
      <p:sp>
        <p:nvSpPr>
          <p:cNvPr id="11" name="TextBox 10">
            <a:extLst>
              <a:ext uri="{FF2B5EF4-FFF2-40B4-BE49-F238E27FC236}">
                <a16:creationId xmlns:a16="http://schemas.microsoft.com/office/drawing/2014/main" id="{55BC93E9-AA60-45E5-BCED-2652798B64C3}"/>
              </a:ext>
            </a:extLst>
          </p:cNvPr>
          <p:cNvSpPr txBox="1"/>
          <p:nvPr/>
        </p:nvSpPr>
        <p:spPr>
          <a:xfrm>
            <a:off x="4104455" y="2101411"/>
            <a:ext cx="5331656" cy="369332"/>
          </a:xfrm>
          <a:prstGeom prst="rect">
            <a:avLst/>
          </a:prstGeom>
          <a:noFill/>
        </p:spPr>
        <p:txBody>
          <a:bodyPr wrap="square" rtlCol="0">
            <a:spAutoFit/>
          </a:bodyPr>
          <a:lstStyle/>
          <a:p>
            <a:r>
              <a:rPr lang="en-US" sz="1800" dirty="0"/>
              <a:t>End-to-End ML workflow</a:t>
            </a:r>
          </a:p>
        </p:txBody>
      </p:sp>
    </p:spTree>
    <p:extLst>
      <p:ext uri="{BB962C8B-B14F-4D97-AF65-F5344CB8AC3E}">
        <p14:creationId xmlns:p14="http://schemas.microsoft.com/office/powerpoint/2010/main" val="667313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Qualcomm Executive External">
  <a:themeElements>
    <a:clrScheme name="Custom 214">
      <a:dk1>
        <a:srgbClr val="13171F"/>
      </a:dk1>
      <a:lt1>
        <a:srgbClr val="F7F8FA"/>
      </a:lt1>
      <a:dk2>
        <a:srgbClr val="0E283C"/>
      </a:dk2>
      <a:lt2>
        <a:srgbClr val="E04F4F"/>
      </a:lt2>
      <a:accent1>
        <a:srgbClr val="2853DC"/>
      </a:accent1>
      <a:accent2>
        <a:srgbClr val="7BA0FF"/>
      </a:accent2>
      <a:accent3>
        <a:srgbClr val="39A3B5"/>
      </a:accent3>
      <a:accent4>
        <a:srgbClr val="82CBD7"/>
      </a:accent4>
      <a:accent5>
        <a:srgbClr val="445776"/>
      </a:accent5>
      <a:accent6>
        <a:srgbClr val="ACBACF"/>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96000"/>
          </a:lnSpc>
          <a:defRPr dirty="0" err="1">
            <a:solidFill>
              <a:schemeClr val="bg1"/>
            </a:solidFill>
            <a:latin typeface="Microsoft Sans Serif"/>
            <a:cs typeface="Microsoft Sans Serif"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type="none" w="sm" len="sm"/>
          <a:tailEnd type="none" w="sm" len="sm"/>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spAutoFit/>
      </a:bodyPr>
      <a:lstStyle>
        <a:defPPr algn="l">
          <a:lnSpc>
            <a:spcPct val="96000"/>
          </a:lnSpc>
          <a:defRPr sz="1600" dirty="0" smtClean="0">
            <a:solidFill>
              <a:schemeClr val="tx2"/>
            </a:solidFill>
            <a:latin typeface="Microsoft Sans Serif"/>
            <a:cs typeface="Microsoft Sans Serif" panose="020B0604020202020204" pitchFamily="34" charset="0"/>
          </a:defRPr>
        </a:defPPr>
      </a:lstStyle>
    </a:txDef>
  </a:objectDefaults>
  <a:extraClrSchemeLst/>
  <a:extLst>
    <a:ext uri="{05A4C25C-085E-4340-85A3-A5531E510DB2}">
      <thm15:themeFamily xmlns:thm15="http://schemas.microsoft.com/office/thememl/2012/main" name="Presentation5" id="{3E1FF87E-8DD1-9743-97A4-A4E694DB3A1F}" vid="{2EDF2CA8-8F06-3E4B-8E5B-EB2CFACD5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Qualcomm 2019">
      <a:dk1>
        <a:srgbClr val="0E2C3A"/>
      </a:dk1>
      <a:lt1>
        <a:srgbClr val="F8F9FA"/>
      </a:lt1>
      <a:dk2>
        <a:srgbClr val="664C81"/>
      </a:dk2>
      <a:lt2>
        <a:srgbClr val="E04F4F"/>
      </a:lt2>
      <a:accent1>
        <a:srgbClr val="3253DC"/>
      </a:accent1>
      <a:accent2>
        <a:srgbClr val="7BA0FF"/>
      </a:accent2>
      <a:accent3>
        <a:srgbClr val="3BA9BB"/>
      </a:accent3>
      <a:accent4>
        <a:srgbClr val="86CDD9"/>
      </a:accent4>
      <a:accent5>
        <a:srgbClr val="4B5A75"/>
      </a:accent5>
      <a:accent6>
        <a:srgbClr val="B1BBCD"/>
      </a:accent6>
      <a:hlink>
        <a:srgbClr val="3253DC"/>
      </a:hlink>
      <a:folHlink>
        <a:srgbClr val="7BA0FF"/>
      </a:folHlink>
    </a:clrScheme>
    <a:fontScheme name="Qualcomm 2019">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2019">
      <a:dk1>
        <a:srgbClr val="0E2C3A"/>
      </a:dk1>
      <a:lt1>
        <a:srgbClr val="F8F9FA"/>
      </a:lt1>
      <a:dk2>
        <a:srgbClr val="664C81"/>
      </a:dk2>
      <a:lt2>
        <a:srgbClr val="E04F4F"/>
      </a:lt2>
      <a:accent1>
        <a:srgbClr val="3253DC"/>
      </a:accent1>
      <a:accent2>
        <a:srgbClr val="7BA0FF"/>
      </a:accent2>
      <a:accent3>
        <a:srgbClr val="3BA9BB"/>
      </a:accent3>
      <a:accent4>
        <a:srgbClr val="86CDD9"/>
      </a:accent4>
      <a:accent5>
        <a:srgbClr val="4B5A75"/>
      </a:accent5>
      <a:accent6>
        <a:srgbClr val="B1BBCD"/>
      </a:accent6>
      <a:hlink>
        <a:srgbClr val="3253DC"/>
      </a:hlink>
      <a:folHlink>
        <a:srgbClr val="7BA0FF"/>
      </a:folHlink>
    </a:clrScheme>
    <a:fontScheme name="Qualcomm 2019">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28163D68FE8E4D9361964FDD814FC4" ma:contentTypeVersion="11" ma:contentTypeDescription="Create a new document." ma:contentTypeScope="" ma:versionID="34e5ac9a8caec3b3a307c3cc058e3352">
  <xsd:schema xmlns:xsd="http://www.w3.org/2001/XMLSchema" xmlns:xs="http://www.w3.org/2001/XMLSchema" xmlns:p="http://schemas.microsoft.com/office/2006/metadata/properties" xmlns:ns3="ba37140e-f4c5-4a6c-a9b4-20a691ce6c8a" xmlns:ns4="cc9c437c-ae0c-4066-8d90-a0f7de786127" targetNamespace="http://schemas.microsoft.com/office/2006/metadata/properties" ma:root="true" ma:fieldsID="7ba339c1bd1ad2ececb802600786a551" ns3:_="" ns4:_="">
    <xsd:import namespace="ba37140e-f4c5-4a6c-a9b4-20a691ce6c8a"/>
    <xsd:import namespace="cc9c437c-ae0c-4066-8d90-a0f7de78612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7140e-f4c5-4a6c-a9b4-20a691ce6c8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9c437c-ae0c-4066-8d90-a0f7de78612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9DDD9B-7B51-4060-9BB8-22D3FE05A75B}">
  <ds:schemaRefs>
    <ds:schemaRef ds:uri="http://schemas.microsoft.com/sharepoint/v3/contenttype/forms"/>
  </ds:schemaRefs>
</ds:datastoreItem>
</file>

<file path=customXml/itemProps2.xml><?xml version="1.0" encoding="utf-8"?>
<ds:datastoreItem xmlns:ds="http://schemas.openxmlformats.org/officeDocument/2006/customXml" ds:itemID="{245230DE-62DB-43E1-8074-0E224BDBB3A0}">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a37140e-f4c5-4a6c-a9b4-20a691ce6c8a"/>
    <ds:schemaRef ds:uri="http://purl.org/dc/terms/"/>
    <ds:schemaRef ds:uri="http://schemas.openxmlformats.org/package/2006/metadata/core-properties"/>
    <ds:schemaRef ds:uri="cc9c437c-ae0c-4066-8d90-a0f7de786127"/>
    <ds:schemaRef ds:uri="http://www.w3.org/XML/1998/namespace"/>
  </ds:schemaRefs>
</ds:datastoreItem>
</file>

<file path=customXml/itemProps3.xml><?xml version="1.0" encoding="utf-8"?>
<ds:datastoreItem xmlns:ds="http://schemas.openxmlformats.org/officeDocument/2006/customXml" ds:itemID="{41C23E6D-F14A-4278-BF72-70091051FB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37140e-f4c5-4a6c-a9b4-20a691ce6c8a"/>
    <ds:schemaRef ds:uri="cc9c437c-ae0c-4066-8d90-a0f7de786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4894</TotalTime>
  <Words>2616</Words>
  <Application>Microsoft Office PowerPoint</Application>
  <PresentationFormat>Widescreen</PresentationFormat>
  <Paragraphs>646</Paragraphs>
  <Slides>47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Arial</vt:lpstr>
      <vt:lpstr>Arial Nova</vt:lpstr>
      <vt:lpstr>Calibri</vt:lpstr>
      <vt:lpstr>Calibri Light</vt:lpstr>
      <vt:lpstr>Century Gothic</vt:lpstr>
      <vt:lpstr>Cooper Black</vt:lpstr>
      <vt:lpstr>Microsoft Sans Serif</vt:lpstr>
      <vt:lpstr>Segoe Print</vt:lpstr>
      <vt:lpstr>Webdings</vt:lpstr>
      <vt:lpstr>Wingdings</vt:lpstr>
      <vt:lpstr>Qualcomm Executive External</vt:lpstr>
      <vt:lpstr>Office Theme</vt:lpstr>
      <vt:lpstr>On Device Machine Learning</vt:lpstr>
      <vt:lpstr>PowerPoint Presentation</vt:lpstr>
      <vt:lpstr>Need for  On-Device AI ?</vt:lpstr>
      <vt:lpstr>Mobile scale changes everything</vt:lpstr>
      <vt:lpstr>Some cool AI applications on device</vt:lpstr>
      <vt:lpstr>PowerPoint Presentation</vt:lpstr>
      <vt:lpstr>Mobile SoC</vt:lpstr>
      <vt:lpstr>Accelerates Performance</vt:lpstr>
      <vt:lpstr>PowerPoint Presentation</vt:lpstr>
      <vt:lpstr>End-to-End ML workflow</vt:lpstr>
      <vt:lpstr>Training and Inference Workflow</vt:lpstr>
      <vt:lpstr>PowerPoint Presentation</vt:lpstr>
      <vt:lpstr>SW Architecture of Qualcomm Neural Processing SDK</vt:lpstr>
      <vt:lpstr>Running Tensorflow InceptionV3 model on Android</vt:lpstr>
      <vt:lpstr>PowerPoint Presentation</vt:lpstr>
      <vt:lpstr>Metrics Summary</vt:lpstr>
      <vt:lpstr>PowerPoint Presentation</vt:lpstr>
      <vt:lpstr>Android NNAPI</vt:lpstr>
      <vt:lpstr>NN API Workflow</vt:lpstr>
      <vt:lpstr>Popular Mobile Deep Learning Solutions</vt:lpstr>
      <vt:lpstr>Some Tools to visualize Network Architecture</vt:lpstr>
      <vt:lpstr>PowerPoint Presentation</vt:lpstr>
      <vt:lpstr>Model Fine Tuning</vt:lpstr>
      <vt:lpstr>Cartoon Classification App</vt:lpstr>
      <vt:lpstr>PowerPoint Presentation</vt:lpstr>
      <vt:lpstr>Hardware Impact on Performance</vt:lpstr>
      <vt:lpstr>AI Benchmark V4</vt:lpstr>
      <vt:lpstr>Battery utilization and Thermal Throttling</vt:lpstr>
      <vt:lpstr>PowerPoint Presentation</vt:lpstr>
      <vt:lpstr>Model Optimization Techniques</vt:lpstr>
      <vt:lpstr>Other popular Model Optimization techniques</vt:lpstr>
      <vt:lpstr>AI Model Efficiency Toolkit (AIMET)</vt:lpstr>
      <vt:lpstr>TVM – End-to-End Optimization framework</vt:lpstr>
      <vt:lpstr>Auto ML Mobile</vt:lpstr>
      <vt:lpstr>PowerPoint Presentation</vt:lpstr>
      <vt:lpstr>Challenges and Future Scope</vt:lpstr>
      <vt:lpstr>References</vt:lpstr>
      <vt:lpstr>PowerPoint Presentation</vt:lpstr>
      <vt:lpstr>On Device Machine Learning</vt:lpstr>
      <vt:lpstr>Table of Contents</vt:lpstr>
      <vt:lpstr>Running TF InceptionV3 model on Android</vt:lpstr>
      <vt:lpstr>Running TF InceptionV3 model on Android</vt:lpstr>
      <vt:lpstr>Hardware Impact on Performance</vt:lpstr>
      <vt:lpstr>Snapdragon® 888 Mobile Platform Benchmark Results</vt:lpstr>
      <vt:lpstr>Battery utilization and Thermal Throttling</vt:lpstr>
      <vt:lpstr>Model Optimization</vt:lpstr>
      <vt:lpstr>Pruning - Quantization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Device </dc:title>
  <dc:subject/>
  <dc:creator>Sravya Yellapragada</dc:creator>
  <cp:keywords/>
  <dc:description/>
  <cp:lastModifiedBy>Sravya Yellapragada</cp:lastModifiedBy>
  <cp:revision>93</cp:revision>
  <dcterms:created xsi:type="dcterms:W3CDTF">2021-06-28T04:28:52Z</dcterms:created>
  <dcterms:modified xsi:type="dcterms:W3CDTF">2021-09-18T09:47:52Z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11556172</vt:lpwstr>
  </property>
  <property fmtid="{D5CDD505-2E9C-101B-9397-08002B2CF9AE}" pid="3" name="NXPowerLiteSettings">
    <vt:lpwstr>C980073804F000</vt:lpwstr>
  </property>
  <property fmtid="{D5CDD505-2E9C-101B-9397-08002B2CF9AE}" pid="4" name="NXPowerLiteVersion">
    <vt:lpwstr>D8.0.4</vt:lpwstr>
  </property>
  <property fmtid="{D5CDD505-2E9C-101B-9397-08002B2CF9AE}" pid="5" name="ContentTypeId">
    <vt:lpwstr>0x010100EB28163D68FE8E4D9361964FDD814FC4</vt:lpwstr>
  </property>
</Properties>
</file>